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6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817D7-B567-4B50-BC42-7467A49ACD8D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8B0FE-9A50-40BA-822B-09BAF484C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838200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latin typeface="+mj-lt"/>
              </a:rPr>
              <a:t>SUY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NGHĨ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VỀ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VIỆC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THỰC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HIỆN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TÍNH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ĐỒNG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BỘ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TRONG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TIẾN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TRÌNH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ĐỔI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MỚI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PHƯƠNG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PHÁP</a:t>
            </a:r>
            <a:endParaRPr lang="en-US" sz="3200" b="1" dirty="0" smtClean="0">
              <a:latin typeface="+mj-lt"/>
            </a:endParaRPr>
          </a:p>
          <a:p>
            <a:pPr algn="ctr"/>
            <a:r>
              <a:rPr lang="en-US" sz="3200" b="1" dirty="0" smtClean="0">
                <a:latin typeface="+mj-lt"/>
              </a:rPr>
              <a:t> </a:t>
            </a:r>
            <a:r>
              <a:rPr lang="en-US" sz="3200" b="1" smtClean="0">
                <a:latin typeface="+mj-lt"/>
              </a:rPr>
              <a:t>DẠY </a:t>
            </a:r>
            <a:r>
              <a:rPr lang="en-US" sz="3200" b="1" dirty="0" smtClean="0">
                <a:latin typeface="+mj-lt"/>
              </a:rPr>
              <a:t>- </a:t>
            </a:r>
            <a:r>
              <a:rPr lang="en-US" sz="3200" b="1" dirty="0" err="1" smtClean="0">
                <a:latin typeface="+mj-lt"/>
              </a:rPr>
              <a:t>HỌC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MÔN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NGỮ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err="1" smtClean="0">
                <a:latin typeface="+mj-lt"/>
              </a:rPr>
              <a:t>VĂN</a:t>
            </a:r>
            <a:endParaRPr lang="vi-VN" sz="3200" b="1" dirty="0" smtClean="0">
              <a:latin typeface="+mj-lt"/>
            </a:endParaRPr>
          </a:p>
          <a:p>
            <a:pPr marL="571500" indent="-571500">
              <a:buAutoNum type="romanUcPeriod"/>
            </a:pPr>
            <a:r>
              <a:rPr lang="vi-VN" sz="3200" b="1" dirty="0" smtClean="0">
                <a:latin typeface="+mj-lt"/>
              </a:rPr>
              <a:t>Mục đích:</a:t>
            </a:r>
          </a:p>
          <a:p>
            <a:pPr marL="571500" indent="-571500">
              <a:buAutoNum type="romanUcPeriod"/>
            </a:pPr>
            <a:endParaRPr lang="vi-VN" sz="3200" b="1" dirty="0" smtClean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2931855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/>
              <a:t>        </a:t>
            </a:r>
            <a:r>
              <a:rPr lang="vi-VN" sz="3000" dirty="0" smtClean="0"/>
              <a:t>Thực hiện nghị</a:t>
            </a:r>
            <a:r>
              <a:rPr lang="it-IT" sz="3000" dirty="0" smtClean="0"/>
              <a:t> </a:t>
            </a:r>
            <a:r>
              <a:rPr lang="it-IT" sz="3200" dirty="0" smtClean="0"/>
              <a:t>quyết số 29-NQ/TW  8 : Tiếp tục đổi mới mạnh mẽ phương pháp dạy và học theo hướng hiện đại; phát huy tính tích cực, chủ động, sáng tạo và vận dụng kiến thức, kỹ năng của người học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3048000"/>
          </a:xfrm>
        </p:spPr>
        <p:txBody>
          <a:bodyPr>
            <a:normAutofit/>
          </a:bodyPr>
          <a:lstStyle/>
          <a:p>
            <a:r>
              <a:rPr lang="en-US" i="1" dirty="0" smtClean="0"/>
              <a:t>“</a:t>
            </a:r>
            <a:r>
              <a:rPr lang="en-US" i="1" dirty="0" err="1" smtClean="0"/>
              <a:t>Mỗi</a:t>
            </a:r>
            <a:r>
              <a:rPr lang="en-US" i="1" dirty="0" smtClean="0"/>
              <a:t> </a:t>
            </a:r>
            <a:r>
              <a:rPr lang="en-US" i="1" dirty="0" err="1" smtClean="0"/>
              <a:t>học</a:t>
            </a:r>
            <a:r>
              <a:rPr lang="en-US" i="1" dirty="0" smtClean="0"/>
              <a:t> </a:t>
            </a:r>
            <a:r>
              <a:rPr lang="en-US" i="1" dirty="0" err="1" smtClean="0"/>
              <a:t>sinh</a:t>
            </a:r>
            <a:r>
              <a:rPr lang="en-US" i="1" dirty="0" smtClean="0"/>
              <a:t> </a:t>
            </a:r>
            <a:r>
              <a:rPr lang="en-US" i="1" dirty="0" err="1" smtClean="0"/>
              <a:t>không</a:t>
            </a:r>
            <a:r>
              <a:rPr lang="en-US" i="1" dirty="0" smtClean="0"/>
              <a:t> </a:t>
            </a:r>
            <a:r>
              <a:rPr lang="en-US" i="1" dirty="0" err="1" smtClean="0"/>
              <a:t>phải</a:t>
            </a:r>
            <a:r>
              <a:rPr lang="en-US" i="1" dirty="0" smtClean="0"/>
              <a:t> </a:t>
            </a:r>
            <a:r>
              <a:rPr lang="en-US" i="1" dirty="0" err="1" smtClean="0"/>
              <a:t>là</a:t>
            </a:r>
            <a:r>
              <a:rPr lang="en-US" i="1" dirty="0" smtClean="0"/>
              <a:t> </a:t>
            </a:r>
            <a:r>
              <a:rPr lang="en-US" i="1" dirty="0" err="1" smtClean="0"/>
              <a:t>cái</a:t>
            </a:r>
            <a:r>
              <a:rPr lang="en-US" i="1" dirty="0" smtClean="0"/>
              <a:t> </a:t>
            </a:r>
            <a:r>
              <a:rPr lang="en-US" i="1" dirty="0" err="1" smtClean="0"/>
              <a:t>hũ</a:t>
            </a:r>
            <a:r>
              <a:rPr lang="en-US" i="1" dirty="0" smtClean="0"/>
              <a:t> </a:t>
            </a:r>
            <a:r>
              <a:rPr lang="en-US" i="1" dirty="0" err="1" smtClean="0"/>
              <a:t>để</a:t>
            </a:r>
            <a:r>
              <a:rPr lang="en-US" i="1" dirty="0" smtClean="0"/>
              <a:t> </a:t>
            </a:r>
            <a:r>
              <a:rPr lang="en-US" i="1" dirty="0" err="1" smtClean="0"/>
              <a:t>chúng</a:t>
            </a:r>
            <a:r>
              <a:rPr lang="en-US" i="1" dirty="0" smtClean="0"/>
              <a:t> </a:t>
            </a:r>
            <a:r>
              <a:rPr lang="en-US" i="1" dirty="0" err="1" smtClean="0"/>
              <a:t>ta</a:t>
            </a:r>
            <a:r>
              <a:rPr lang="en-US" i="1" dirty="0" smtClean="0"/>
              <a:t> </a:t>
            </a:r>
            <a:r>
              <a:rPr lang="en-US" i="1" dirty="0" err="1" smtClean="0"/>
              <a:t>đổ</a:t>
            </a:r>
            <a:r>
              <a:rPr lang="en-US" i="1" dirty="0" smtClean="0"/>
              <a:t> </a:t>
            </a:r>
            <a:r>
              <a:rPr lang="en-US" i="1" dirty="0" err="1" smtClean="0"/>
              <a:t>đầy</a:t>
            </a:r>
            <a:r>
              <a:rPr lang="en-US" i="1" dirty="0" smtClean="0"/>
              <a:t> </a:t>
            </a:r>
            <a:r>
              <a:rPr lang="en-US" i="1" dirty="0" err="1" smtClean="0"/>
              <a:t>nước</a:t>
            </a:r>
            <a:r>
              <a:rPr lang="en-US" i="1" dirty="0" smtClean="0"/>
              <a:t>, </a:t>
            </a:r>
            <a:r>
              <a:rPr lang="en-US" i="1" dirty="0" err="1" smtClean="0"/>
              <a:t>mà</a:t>
            </a:r>
            <a:r>
              <a:rPr lang="en-US" i="1" dirty="0" smtClean="0"/>
              <a:t> </a:t>
            </a:r>
            <a:r>
              <a:rPr lang="en-US" i="1" dirty="0" err="1" smtClean="0"/>
              <a:t>mỗi</a:t>
            </a:r>
            <a:r>
              <a:rPr lang="en-US" i="1" dirty="0" smtClean="0"/>
              <a:t> </a:t>
            </a:r>
            <a:r>
              <a:rPr lang="en-US" i="1" dirty="0" err="1" smtClean="0"/>
              <a:t>học</a:t>
            </a:r>
            <a:r>
              <a:rPr lang="en-US" i="1" dirty="0" smtClean="0"/>
              <a:t> </a:t>
            </a:r>
            <a:r>
              <a:rPr lang="en-US" i="1" dirty="0" err="1" smtClean="0"/>
              <a:t>sinh</a:t>
            </a:r>
            <a:r>
              <a:rPr lang="en-US" i="1" dirty="0" smtClean="0"/>
              <a:t> </a:t>
            </a:r>
            <a:r>
              <a:rPr lang="en-US" i="1" dirty="0" err="1" smtClean="0"/>
              <a:t>là</a:t>
            </a:r>
            <a:r>
              <a:rPr lang="en-US" i="1" dirty="0" smtClean="0"/>
              <a:t> </a:t>
            </a:r>
            <a:r>
              <a:rPr lang="en-US" i="1" dirty="0" err="1" smtClean="0"/>
              <a:t>một</a:t>
            </a:r>
            <a:r>
              <a:rPr lang="en-US" i="1" dirty="0" smtClean="0"/>
              <a:t> </a:t>
            </a:r>
            <a:r>
              <a:rPr lang="en-US" i="1" dirty="0" err="1" smtClean="0"/>
              <a:t>bó</a:t>
            </a:r>
            <a:r>
              <a:rPr lang="en-US" i="1" dirty="0" smtClean="0"/>
              <a:t> </a:t>
            </a:r>
            <a:r>
              <a:rPr lang="en-US" i="1" dirty="0" err="1" smtClean="0"/>
              <a:t>đuốc</a:t>
            </a:r>
            <a:r>
              <a:rPr lang="en-US" i="1" dirty="0" smtClean="0"/>
              <a:t> </a:t>
            </a:r>
            <a:r>
              <a:rPr lang="en-US" i="1" dirty="0" err="1" smtClean="0"/>
              <a:t>mà</a:t>
            </a:r>
            <a:r>
              <a:rPr lang="en-US" i="1" dirty="0" smtClean="0"/>
              <a:t> </a:t>
            </a:r>
            <a:r>
              <a:rPr lang="en-US" i="1" dirty="0" err="1" smtClean="0"/>
              <a:t>ta</a:t>
            </a:r>
            <a:r>
              <a:rPr lang="en-US" i="1" dirty="0" smtClean="0"/>
              <a:t> </a:t>
            </a:r>
            <a:r>
              <a:rPr lang="en-US" i="1" dirty="0" err="1" smtClean="0"/>
              <a:t>phải</a:t>
            </a:r>
            <a:r>
              <a:rPr lang="en-US" i="1" dirty="0" smtClean="0"/>
              <a:t> </a:t>
            </a:r>
            <a:r>
              <a:rPr lang="en-US" i="1" dirty="0" err="1" smtClean="0"/>
              <a:t>thắp</a:t>
            </a:r>
            <a:r>
              <a:rPr lang="en-US" i="1" dirty="0" smtClean="0"/>
              <a:t> </a:t>
            </a:r>
            <a:r>
              <a:rPr lang="en-US" i="1" dirty="0" err="1" smtClean="0"/>
              <a:t>cho</a:t>
            </a:r>
            <a:r>
              <a:rPr lang="en-US" i="1" dirty="0" smtClean="0"/>
              <a:t> </a:t>
            </a:r>
            <a:r>
              <a:rPr lang="en-US" i="1" dirty="0" err="1" smtClean="0"/>
              <a:t>sáng</a:t>
            </a:r>
            <a:r>
              <a:rPr lang="en-US" i="1" dirty="0" smtClean="0"/>
              <a:t> </a:t>
            </a:r>
            <a:r>
              <a:rPr lang="en-US" i="1" dirty="0" err="1" smtClean="0"/>
              <a:t>rực</a:t>
            </a:r>
            <a:r>
              <a:rPr lang="en-US" i="1" dirty="0" smtClean="0"/>
              <a:t>”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3974068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</a:t>
            </a:r>
            <a:r>
              <a:rPr lang="en-US" sz="2400" dirty="0" err="1" smtClean="0"/>
              <a:t>MARARENCO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3200" b="1" dirty="0" smtClean="0">
                <a:latin typeface=".VnArial" pitchFamily="34" charset="0"/>
              </a:rPr>
              <a:t>II. </a:t>
            </a:r>
            <a:r>
              <a:rPr lang="vi-VN" sz="3200" b="1" dirty="0" smtClean="0">
                <a:latin typeface="+mj-lt"/>
              </a:rPr>
              <a:t>Yêu cầu</a:t>
            </a:r>
            <a:r>
              <a:rPr lang="vi-VN" sz="3200" dirty="0" smtClean="0">
                <a:latin typeface="+mj-lt"/>
              </a:rPr>
              <a:t>:</a:t>
            </a:r>
          </a:p>
          <a:p>
            <a:pPr>
              <a:buFontTx/>
              <a:buChar char="-"/>
            </a:pPr>
            <a:r>
              <a:rPr lang="vi-VN" sz="3200" dirty="0" smtClean="0">
                <a:latin typeface="+mj-lt"/>
              </a:rPr>
              <a:t>Việc đổi mới phải mang tính đồng bộ, thống nhất ở tất cả các khâu trong tiến trình dạy - học kiểm tra đánh giá...</a:t>
            </a:r>
          </a:p>
          <a:p>
            <a:r>
              <a:rPr lang="vi-VN" sz="3200" dirty="0" smtClean="0">
                <a:latin typeface="+mj-lt"/>
              </a:rPr>
              <a:t>-Phù hợp với đối tượng học sinh, điều kiện học tập </a:t>
            </a:r>
            <a:r>
              <a:rPr lang="en-US" sz="3200" dirty="0" smtClean="0">
                <a:latin typeface="+mj-lt"/>
              </a:rPr>
              <a:t>….</a:t>
            </a:r>
            <a:endParaRPr lang="vi-VN" sz="32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1447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04800"/>
            <a:ext cx="8534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III. </a:t>
            </a:r>
            <a:r>
              <a:rPr lang="en-US" sz="3200" b="1" dirty="0" err="1" smtClean="0"/>
              <a:t>TÍNH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ĐỒNG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BỘ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TRONG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ĐỔI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MỚI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GIẢNG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DẠY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MÔN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NGỮ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VĂN</a:t>
            </a:r>
            <a:endParaRPr lang="en-US" sz="3200" b="1" dirty="0" smtClean="0"/>
          </a:p>
          <a:p>
            <a:pPr marL="514350" indent="-514350">
              <a:buAutoNum type="arabicPeriod"/>
            </a:pPr>
            <a:r>
              <a:rPr lang="en-US" sz="3200" b="1" dirty="0" err="1" smtClean="0"/>
              <a:t>Đối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với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việc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dạy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và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học</a:t>
            </a:r>
            <a:r>
              <a:rPr lang="en-US" sz="3200" b="1" dirty="0" smtClean="0"/>
              <a:t>:</a:t>
            </a:r>
          </a:p>
          <a:p>
            <a:pPr marL="514350" indent="-514350"/>
            <a:r>
              <a:rPr lang="en-US" sz="3200" dirty="0" smtClean="0"/>
              <a:t>    </a:t>
            </a:r>
            <a:r>
              <a:rPr lang="en-US" sz="3200" b="1" dirty="0" err="1" smtClean="0"/>
              <a:t>Một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là</a:t>
            </a:r>
            <a:r>
              <a:rPr lang="en-US" sz="3200" dirty="0" smtClean="0"/>
              <a:t>: </a:t>
            </a:r>
            <a:r>
              <a:rPr lang="en-US" sz="3200" dirty="0" err="1" smtClean="0"/>
              <a:t>Giáo</a:t>
            </a:r>
            <a:r>
              <a:rPr lang="en-US" sz="3200" dirty="0" smtClean="0"/>
              <a:t> </a:t>
            </a:r>
            <a:r>
              <a:rPr lang="en-US" sz="3200" dirty="0" err="1" smtClean="0"/>
              <a:t>viên</a:t>
            </a:r>
            <a:r>
              <a:rPr lang="en-US" sz="3200" dirty="0" smtClean="0"/>
              <a:t> </a:t>
            </a:r>
            <a:r>
              <a:rPr lang="en-US" sz="3200" dirty="0" err="1" smtClean="0"/>
              <a:t>phải</a:t>
            </a:r>
            <a:r>
              <a:rPr lang="en-US" sz="3200" dirty="0" smtClean="0"/>
              <a:t> </a:t>
            </a:r>
            <a:r>
              <a:rPr lang="en-US" sz="3200" dirty="0" err="1" smtClean="0"/>
              <a:t>đổi</a:t>
            </a:r>
            <a:r>
              <a:rPr lang="en-US" sz="3200" dirty="0" smtClean="0"/>
              <a:t> </a:t>
            </a:r>
            <a:r>
              <a:rPr lang="en-US" sz="3200" dirty="0" err="1" smtClean="0"/>
              <a:t>mới</a:t>
            </a:r>
            <a:r>
              <a:rPr lang="en-US" sz="3200" dirty="0" smtClean="0"/>
              <a:t> </a:t>
            </a:r>
            <a:r>
              <a:rPr lang="en-US" sz="3200" dirty="0" err="1" smtClean="0"/>
              <a:t>phương</a:t>
            </a:r>
            <a:r>
              <a:rPr lang="en-US" sz="3200" dirty="0" smtClean="0"/>
              <a:t> </a:t>
            </a:r>
            <a:r>
              <a:rPr lang="en-US" sz="3200" dirty="0" err="1" smtClean="0"/>
              <a:t>pháp</a:t>
            </a:r>
            <a:r>
              <a:rPr lang="en-US" sz="3200" dirty="0" smtClean="0"/>
              <a:t> </a:t>
            </a:r>
            <a:r>
              <a:rPr lang="en-US" sz="3200" dirty="0" err="1" smtClean="0"/>
              <a:t>tư</a:t>
            </a:r>
            <a:r>
              <a:rPr lang="en-US" sz="3200" dirty="0" smtClean="0"/>
              <a:t> </a:t>
            </a:r>
            <a:r>
              <a:rPr lang="en-US" sz="3200" dirty="0" err="1" smtClean="0"/>
              <a:t>duy</a:t>
            </a:r>
            <a:r>
              <a:rPr lang="en-US" sz="3200" dirty="0" smtClean="0"/>
              <a:t> :</a:t>
            </a:r>
          </a:p>
          <a:p>
            <a:pPr marL="514350" indent="-514350"/>
            <a:r>
              <a:rPr lang="en-US" sz="3200" dirty="0" smtClean="0"/>
              <a:t>     +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giảng</a:t>
            </a:r>
            <a:r>
              <a:rPr lang="en-US" sz="3200" dirty="0" smtClean="0"/>
              <a:t> </a:t>
            </a:r>
            <a:r>
              <a:rPr lang="en-US" sz="3200" dirty="0" err="1" smtClean="0"/>
              <a:t>phải</a:t>
            </a:r>
            <a:r>
              <a:rPr lang="en-US" sz="3200" dirty="0" smtClean="0"/>
              <a:t> </a:t>
            </a:r>
            <a:r>
              <a:rPr lang="en-US" sz="3200" dirty="0" err="1" smtClean="0"/>
              <a:t>xúc</a:t>
            </a:r>
            <a:r>
              <a:rPr lang="en-US" sz="3200" dirty="0" smtClean="0"/>
              <a:t> </a:t>
            </a:r>
            <a:r>
              <a:rPr lang="en-US" sz="3200" dirty="0" err="1" smtClean="0"/>
              <a:t>tích</a:t>
            </a:r>
            <a:r>
              <a:rPr lang="en-US" sz="3200" dirty="0" smtClean="0"/>
              <a:t>, </a:t>
            </a:r>
            <a:r>
              <a:rPr lang="en-US" sz="3200" dirty="0" err="1" smtClean="0"/>
              <a:t>ngắn</a:t>
            </a:r>
            <a:r>
              <a:rPr lang="en-US" sz="3200" dirty="0" smtClean="0"/>
              <a:t> </a:t>
            </a:r>
            <a:r>
              <a:rPr lang="en-US" sz="3200" dirty="0" err="1" smtClean="0"/>
              <a:t>gọn</a:t>
            </a:r>
            <a:r>
              <a:rPr lang="en-US" sz="3200" dirty="0" smtClean="0"/>
              <a:t> , </a:t>
            </a:r>
            <a:r>
              <a:rPr lang="en-US" sz="3200" dirty="0" err="1" smtClean="0"/>
              <a:t>trọng</a:t>
            </a:r>
            <a:r>
              <a:rPr lang="en-US" sz="3200" dirty="0" smtClean="0"/>
              <a:t> </a:t>
            </a:r>
            <a:r>
              <a:rPr lang="en-US" sz="3200" dirty="0" err="1" smtClean="0"/>
              <a:t>tâm</a:t>
            </a:r>
            <a:endParaRPr lang="en-US" sz="3200" dirty="0" smtClean="0"/>
          </a:p>
          <a:p>
            <a:pPr marL="514350" indent="-514350"/>
            <a:r>
              <a:rPr lang="en-US" sz="3200" dirty="0" smtClean="0"/>
              <a:t>     + </a:t>
            </a:r>
            <a:r>
              <a:rPr lang="en-US" sz="3200" dirty="0" err="1" smtClean="0"/>
              <a:t>Hệ</a:t>
            </a:r>
            <a:r>
              <a:rPr lang="en-US" sz="3200" dirty="0" smtClean="0"/>
              <a:t> </a:t>
            </a:r>
            <a:r>
              <a:rPr lang="en-US" sz="3200" dirty="0" err="1" smtClean="0"/>
              <a:t>thống</a:t>
            </a:r>
            <a:r>
              <a:rPr lang="en-US" sz="3200" dirty="0" smtClean="0"/>
              <a:t> </a:t>
            </a:r>
            <a:r>
              <a:rPr lang="en-US" sz="3200" dirty="0" err="1" smtClean="0"/>
              <a:t>câu</a:t>
            </a:r>
            <a:r>
              <a:rPr lang="en-US" sz="3200" dirty="0" smtClean="0"/>
              <a:t> </a:t>
            </a:r>
            <a:r>
              <a:rPr lang="en-US" sz="3200" dirty="0" err="1" smtClean="0"/>
              <a:t>hỏi</a:t>
            </a:r>
            <a:r>
              <a:rPr lang="en-US" sz="3200" dirty="0" smtClean="0"/>
              <a:t> </a:t>
            </a:r>
            <a:r>
              <a:rPr lang="en-US" sz="3200" dirty="0" err="1" smtClean="0"/>
              <a:t>phải</a:t>
            </a:r>
            <a:r>
              <a:rPr lang="en-US" sz="3200" dirty="0" smtClean="0"/>
              <a:t> </a:t>
            </a:r>
            <a:r>
              <a:rPr lang="en-US" sz="3200" dirty="0" err="1" smtClean="0"/>
              <a:t>đa</a:t>
            </a:r>
            <a:r>
              <a:rPr lang="en-US" sz="3200" dirty="0" smtClean="0"/>
              <a:t> </a:t>
            </a:r>
            <a:r>
              <a:rPr lang="en-US" sz="3200" dirty="0" err="1" smtClean="0"/>
              <a:t>dạng</a:t>
            </a:r>
            <a:r>
              <a:rPr lang="en-US" sz="3200" dirty="0" smtClean="0"/>
              <a:t>, </a:t>
            </a:r>
            <a:r>
              <a:rPr lang="en-US" sz="3200" dirty="0" err="1" smtClean="0"/>
              <a:t>nhiều</a:t>
            </a:r>
            <a:r>
              <a:rPr lang="en-US" sz="3200" dirty="0" smtClean="0"/>
              <a:t> </a:t>
            </a:r>
            <a:r>
              <a:rPr lang="en-US" sz="3200" dirty="0" err="1" smtClean="0"/>
              <a:t>cấp</a:t>
            </a:r>
            <a:r>
              <a:rPr lang="en-US" sz="3200" dirty="0" smtClean="0"/>
              <a:t> </a:t>
            </a:r>
            <a:r>
              <a:rPr lang="en-US" sz="3200" dirty="0" err="1" smtClean="0"/>
              <a:t>độ</a:t>
            </a:r>
            <a:r>
              <a:rPr lang="en-US" sz="3200" dirty="0" smtClean="0"/>
              <a:t>, </a:t>
            </a:r>
            <a:r>
              <a:rPr lang="en-US" sz="3200" dirty="0" err="1" smtClean="0"/>
              <a:t>chú</a:t>
            </a:r>
            <a:r>
              <a:rPr lang="en-US" sz="3200" dirty="0" smtClean="0"/>
              <a:t> ý </a:t>
            </a:r>
            <a:r>
              <a:rPr lang="en-US" sz="3200" dirty="0" err="1" smtClean="0"/>
              <a:t>các</a:t>
            </a:r>
            <a:r>
              <a:rPr lang="en-US" sz="3200" dirty="0" smtClean="0"/>
              <a:t> </a:t>
            </a:r>
            <a:r>
              <a:rPr lang="en-US" sz="3200" dirty="0" err="1" smtClean="0"/>
              <a:t>câu</a:t>
            </a:r>
            <a:r>
              <a:rPr lang="en-US" sz="3200" dirty="0" smtClean="0"/>
              <a:t> </a:t>
            </a:r>
            <a:r>
              <a:rPr lang="en-US" sz="3200" dirty="0" err="1" smtClean="0"/>
              <a:t>hỏi</a:t>
            </a:r>
            <a:r>
              <a:rPr lang="en-US" sz="3200" dirty="0" smtClean="0"/>
              <a:t> </a:t>
            </a:r>
            <a:r>
              <a:rPr lang="en-US" sz="3200" dirty="0" err="1" smtClean="0"/>
              <a:t>gợi</a:t>
            </a:r>
            <a:r>
              <a:rPr lang="en-US" sz="3200" dirty="0" smtClean="0"/>
              <a:t> </a:t>
            </a:r>
            <a:r>
              <a:rPr lang="en-US" sz="3200" dirty="0" err="1" smtClean="0"/>
              <a:t>tìm</a:t>
            </a:r>
            <a:r>
              <a:rPr lang="en-US" sz="3200" dirty="0" smtClean="0"/>
              <a:t>, </a:t>
            </a:r>
            <a:r>
              <a:rPr lang="en-US" sz="3200" dirty="0" err="1" smtClean="0"/>
              <a:t>nêu</a:t>
            </a:r>
            <a:r>
              <a:rPr lang="en-US" sz="3200" dirty="0" smtClean="0"/>
              <a:t> </a:t>
            </a:r>
            <a:r>
              <a:rPr lang="en-US" sz="3200" dirty="0" err="1" smtClean="0"/>
              <a:t>vấn</a:t>
            </a:r>
            <a:r>
              <a:rPr lang="en-US" sz="3200" dirty="0" smtClean="0"/>
              <a:t> </a:t>
            </a:r>
            <a:r>
              <a:rPr lang="en-US" sz="3200" dirty="0" err="1" smtClean="0"/>
              <a:t>đề</a:t>
            </a:r>
            <a:r>
              <a:rPr lang="en-US" sz="3200" dirty="0" smtClean="0"/>
              <a:t>, </a:t>
            </a:r>
            <a:r>
              <a:rPr lang="en-US" sz="3200" dirty="0" err="1" smtClean="0"/>
              <a:t>thảo</a:t>
            </a:r>
            <a:r>
              <a:rPr lang="en-US" sz="3200" dirty="0" smtClean="0"/>
              <a:t> </a:t>
            </a:r>
            <a:r>
              <a:rPr lang="en-US" sz="3200" dirty="0" err="1" smtClean="0"/>
              <a:t>luận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838200"/>
            <a:ext cx="7696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b="1" dirty="0" err="1" smtClean="0"/>
              <a:t>C</a:t>
            </a:r>
            <a:r>
              <a:rPr lang="en-US" sz="3200" b="1" dirty="0" err="1" smtClean="0"/>
              <a:t>âu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hỏi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nhận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biết</a:t>
            </a:r>
            <a:endParaRPr lang="en-US" sz="3200" dirty="0" smtClean="0"/>
          </a:p>
          <a:p>
            <a:pPr marL="514350" indent="-514350"/>
            <a:r>
              <a:rPr lang="en-US" sz="3200" dirty="0" smtClean="0"/>
              <a:t> </a:t>
            </a:r>
            <a:r>
              <a:rPr lang="en-US" sz="3200" dirty="0" err="1" smtClean="0"/>
              <a:t>Yêu</a:t>
            </a:r>
            <a:r>
              <a:rPr lang="en-US" sz="3200" dirty="0" smtClean="0"/>
              <a:t> </a:t>
            </a:r>
            <a:r>
              <a:rPr lang="en-US" sz="3200" dirty="0" err="1" smtClean="0"/>
              <a:t>cầu</a:t>
            </a:r>
            <a:r>
              <a:rPr lang="en-US" sz="3200" dirty="0" smtClean="0"/>
              <a:t> h/s </a:t>
            </a:r>
            <a:r>
              <a:rPr lang="en-US" sz="3200" dirty="0" err="1" smtClean="0"/>
              <a:t>nhận</a:t>
            </a:r>
            <a:r>
              <a:rPr lang="en-US" sz="3200" dirty="0" smtClean="0"/>
              <a:t> </a:t>
            </a:r>
            <a:r>
              <a:rPr lang="en-US" sz="3200" dirty="0" err="1" smtClean="0"/>
              <a:t>diện</a:t>
            </a:r>
            <a:r>
              <a:rPr lang="en-US" sz="3200" dirty="0" smtClean="0"/>
              <a:t> </a:t>
            </a:r>
            <a:r>
              <a:rPr lang="en-US" sz="3200" dirty="0" err="1" smtClean="0"/>
              <a:t>được</a:t>
            </a:r>
            <a:r>
              <a:rPr lang="en-US" sz="3200" dirty="0" smtClean="0"/>
              <a:t> </a:t>
            </a:r>
            <a:r>
              <a:rPr lang="en-US" sz="3200" dirty="0" err="1" smtClean="0"/>
              <a:t>các</a:t>
            </a:r>
            <a:r>
              <a:rPr lang="en-US" sz="3200" dirty="0" smtClean="0"/>
              <a:t> chi </a:t>
            </a:r>
            <a:r>
              <a:rPr lang="en-US" sz="3200" dirty="0" err="1" smtClean="0"/>
              <a:t>tiết</a:t>
            </a:r>
            <a:r>
              <a:rPr lang="en-US" sz="3200" dirty="0" smtClean="0"/>
              <a:t> ,  </a:t>
            </a:r>
            <a:r>
              <a:rPr lang="en-US" sz="3200" dirty="0" err="1" smtClean="0"/>
              <a:t>từ</a:t>
            </a:r>
            <a:r>
              <a:rPr lang="en-US" sz="3200" dirty="0" smtClean="0"/>
              <a:t> </a:t>
            </a:r>
            <a:r>
              <a:rPr lang="en-US" sz="3200" dirty="0" err="1" smtClean="0"/>
              <a:t>ngữ</a:t>
            </a:r>
            <a:r>
              <a:rPr lang="en-US" sz="3200" dirty="0" smtClean="0"/>
              <a:t>, </a:t>
            </a:r>
            <a:r>
              <a:rPr lang="en-US" sz="3200" dirty="0" err="1" smtClean="0"/>
              <a:t>hả,bptt</a:t>
            </a:r>
            <a:r>
              <a:rPr lang="en-US" sz="3200" dirty="0" smtClean="0"/>
              <a:t>, </a:t>
            </a:r>
            <a:r>
              <a:rPr lang="en-US" sz="3200" dirty="0" err="1" smtClean="0"/>
              <a:t>phương</a:t>
            </a:r>
            <a:r>
              <a:rPr lang="en-US" sz="3200" dirty="0" smtClean="0"/>
              <a:t> </a:t>
            </a:r>
            <a:r>
              <a:rPr lang="en-US" sz="3200" dirty="0" err="1" smtClean="0"/>
              <a:t>thức</a:t>
            </a:r>
            <a:r>
              <a:rPr lang="en-US" sz="3200" dirty="0" smtClean="0"/>
              <a:t> </a:t>
            </a:r>
            <a:r>
              <a:rPr lang="en-US" sz="3200" dirty="0" err="1" smtClean="0"/>
              <a:t>biểu</a:t>
            </a:r>
            <a:r>
              <a:rPr lang="en-US" sz="3200" dirty="0" smtClean="0"/>
              <a:t> </a:t>
            </a:r>
            <a:r>
              <a:rPr lang="en-US" sz="3200" dirty="0" err="1" smtClean="0"/>
              <a:t>đạt</a:t>
            </a:r>
            <a:r>
              <a:rPr lang="en-US" sz="3200" dirty="0" smtClean="0"/>
              <a:t> …</a:t>
            </a:r>
          </a:p>
          <a:p>
            <a:pPr marL="514350" indent="-514350">
              <a:buFontTx/>
              <a:buChar char="-"/>
            </a:pPr>
            <a:r>
              <a:rPr lang="en-US" sz="3200" dirty="0" err="1" smtClean="0"/>
              <a:t>Hãy</a:t>
            </a:r>
            <a:r>
              <a:rPr lang="en-US" sz="3200" dirty="0" smtClean="0"/>
              <a:t> </a:t>
            </a:r>
            <a:r>
              <a:rPr lang="en-US" sz="3200" dirty="0" err="1" smtClean="0"/>
              <a:t>tìm</a:t>
            </a:r>
            <a:r>
              <a:rPr lang="en-US" sz="3200" dirty="0" smtClean="0"/>
              <a:t> </a:t>
            </a:r>
            <a:r>
              <a:rPr lang="en-US" sz="3200" dirty="0" err="1" smtClean="0"/>
              <a:t>những</a:t>
            </a:r>
            <a:r>
              <a:rPr lang="en-US" sz="3200" dirty="0" smtClean="0"/>
              <a:t> chi </a:t>
            </a:r>
            <a:r>
              <a:rPr lang="en-US" sz="3200" dirty="0" err="1" smtClean="0"/>
              <a:t>tiết</a:t>
            </a:r>
            <a:r>
              <a:rPr lang="en-US" sz="3200" dirty="0" smtClean="0"/>
              <a:t>, </a:t>
            </a:r>
            <a:r>
              <a:rPr lang="en-US" sz="3200" dirty="0" err="1" smtClean="0"/>
              <a:t>hả</a:t>
            </a:r>
            <a:r>
              <a:rPr lang="en-US" sz="3200" dirty="0" smtClean="0"/>
              <a:t>…</a:t>
            </a:r>
            <a:r>
              <a:rPr lang="en-US" sz="3200" dirty="0" err="1" smtClean="0"/>
              <a:t>trong</a:t>
            </a:r>
            <a:r>
              <a:rPr lang="en-US" sz="3200" dirty="0" smtClean="0"/>
              <a:t> </a:t>
            </a:r>
            <a:r>
              <a:rPr lang="en-US" sz="3200" dirty="0" err="1" smtClean="0"/>
              <a:t>vb</a:t>
            </a:r>
            <a:endParaRPr lang="en-US" sz="3200" dirty="0" smtClean="0"/>
          </a:p>
          <a:p>
            <a:pPr marL="514350" indent="-514350"/>
            <a:r>
              <a:rPr lang="en-US" sz="3200" dirty="0" smtClean="0"/>
              <a:t>- </a:t>
            </a:r>
            <a:r>
              <a:rPr lang="en-US" sz="3200" dirty="0" err="1" smtClean="0"/>
              <a:t>Hãy</a:t>
            </a:r>
            <a:r>
              <a:rPr lang="en-US" sz="3200" dirty="0" smtClean="0"/>
              <a:t> </a:t>
            </a:r>
            <a:r>
              <a:rPr lang="en-US" sz="3200" dirty="0" err="1" smtClean="0"/>
              <a:t>chỉ</a:t>
            </a:r>
            <a:r>
              <a:rPr lang="en-US" sz="3200" dirty="0" smtClean="0"/>
              <a:t> </a:t>
            </a:r>
            <a:r>
              <a:rPr lang="en-US" sz="3200" dirty="0" err="1" smtClean="0"/>
              <a:t>ra</a:t>
            </a:r>
            <a:r>
              <a:rPr lang="en-US" sz="3200" dirty="0" smtClean="0"/>
              <a:t> </a:t>
            </a:r>
            <a:r>
              <a:rPr lang="en-US" sz="3200" dirty="0" err="1" smtClean="0"/>
              <a:t>các</a:t>
            </a:r>
            <a:r>
              <a:rPr lang="en-US" sz="3200" dirty="0" smtClean="0"/>
              <a:t> </a:t>
            </a:r>
            <a:r>
              <a:rPr lang="en-US" sz="3200" dirty="0" err="1" smtClean="0"/>
              <a:t>dấu</a:t>
            </a:r>
            <a:r>
              <a:rPr lang="en-US" sz="3200" dirty="0" smtClean="0"/>
              <a:t> </a:t>
            </a:r>
            <a:r>
              <a:rPr lang="en-US" sz="3200" dirty="0" err="1" smtClean="0"/>
              <a:t>hiệu</a:t>
            </a:r>
            <a:r>
              <a:rPr lang="en-US" sz="3200" dirty="0" smtClean="0"/>
              <a:t> </a:t>
            </a:r>
            <a:r>
              <a:rPr lang="en-US" sz="3200" dirty="0" err="1" smtClean="0"/>
              <a:t>nghệ</a:t>
            </a:r>
            <a:r>
              <a:rPr lang="en-US" sz="3200" dirty="0" smtClean="0"/>
              <a:t> </a:t>
            </a:r>
            <a:r>
              <a:rPr lang="en-US" sz="3200" dirty="0" err="1" smtClean="0"/>
              <a:t>thuật</a:t>
            </a:r>
            <a:r>
              <a:rPr lang="en-US" sz="3200" dirty="0" smtClean="0"/>
              <a:t>…</a:t>
            </a:r>
          </a:p>
          <a:p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95400"/>
            <a:ext cx="8534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3200" b="1" dirty="0" err="1" smtClean="0"/>
              <a:t>2.Câu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hỏi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tưởng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tượng</a:t>
            </a:r>
            <a:r>
              <a:rPr lang="en-US" sz="3200" dirty="0" smtClean="0"/>
              <a:t>: </a:t>
            </a:r>
          </a:p>
          <a:p>
            <a:pPr marL="514350" indent="-514350"/>
            <a:r>
              <a:rPr lang="en-US" sz="3200" dirty="0" smtClean="0"/>
              <a:t>-</a:t>
            </a:r>
            <a:r>
              <a:rPr lang="en-US" sz="3200" dirty="0" err="1" smtClean="0"/>
              <a:t>từ</a:t>
            </a:r>
            <a:r>
              <a:rPr lang="en-US" sz="3200" dirty="0" smtClean="0"/>
              <a:t> </a:t>
            </a:r>
            <a:r>
              <a:rPr lang="en-US" sz="3200" dirty="0" err="1" smtClean="0"/>
              <a:t>những</a:t>
            </a:r>
            <a:r>
              <a:rPr lang="en-US" sz="3200" dirty="0" smtClean="0"/>
              <a:t> </a:t>
            </a:r>
            <a:r>
              <a:rPr lang="en-US" sz="3200" dirty="0" err="1" smtClean="0"/>
              <a:t>dữ</a:t>
            </a:r>
            <a:r>
              <a:rPr lang="en-US" sz="3200" dirty="0" smtClean="0"/>
              <a:t> </a:t>
            </a:r>
            <a:r>
              <a:rPr lang="en-US" sz="3200" dirty="0" err="1" smtClean="0"/>
              <a:t>liệu</a:t>
            </a:r>
            <a:r>
              <a:rPr lang="en-US" sz="3200" dirty="0" smtClean="0"/>
              <a:t> </a:t>
            </a:r>
            <a:r>
              <a:rPr lang="en-US" sz="3200" dirty="0" err="1" smtClean="0"/>
              <a:t>đã</a:t>
            </a:r>
            <a:r>
              <a:rPr lang="en-US" sz="3200" dirty="0" smtClean="0"/>
              <a:t> </a:t>
            </a:r>
            <a:r>
              <a:rPr lang="en-US" sz="3200" dirty="0" err="1" smtClean="0"/>
              <a:t>có</a:t>
            </a:r>
            <a:r>
              <a:rPr lang="en-US" sz="3200" dirty="0" smtClean="0"/>
              <a:t> </a:t>
            </a:r>
            <a:r>
              <a:rPr lang="en-US" sz="3200" dirty="0" err="1" smtClean="0"/>
              <a:t>tưởng</a:t>
            </a:r>
            <a:r>
              <a:rPr lang="en-US" sz="3200" dirty="0" smtClean="0"/>
              <a:t> </a:t>
            </a:r>
            <a:r>
              <a:rPr lang="en-US" sz="3200" dirty="0" err="1" smtClean="0"/>
              <a:t>tượng</a:t>
            </a:r>
            <a:r>
              <a:rPr lang="en-US" sz="3200" dirty="0" smtClean="0"/>
              <a:t>, </a:t>
            </a:r>
            <a:r>
              <a:rPr lang="en-US" sz="3200" dirty="0" err="1" smtClean="0"/>
              <a:t>hình</a:t>
            </a:r>
            <a:r>
              <a:rPr lang="en-US" sz="3200" dirty="0" smtClean="0"/>
              <a:t> dung </a:t>
            </a:r>
            <a:r>
              <a:rPr lang="en-US" sz="3200" dirty="0" err="1" smtClean="0"/>
              <a:t>ra</a:t>
            </a:r>
            <a:r>
              <a:rPr lang="en-US" sz="3200" dirty="0" smtClean="0"/>
              <a:t> </a:t>
            </a:r>
            <a:r>
              <a:rPr lang="en-US" sz="3200" dirty="0" err="1" smtClean="0"/>
              <a:t>cái</a:t>
            </a:r>
            <a:r>
              <a:rPr lang="en-US" sz="3200" dirty="0" smtClean="0"/>
              <a:t> </a:t>
            </a:r>
            <a:r>
              <a:rPr lang="en-US" sz="3200" dirty="0" err="1" smtClean="0"/>
              <a:t>mà</a:t>
            </a:r>
            <a:r>
              <a:rPr lang="en-US" sz="3200" dirty="0" smtClean="0"/>
              <a:t> </a:t>
            </a:r>
            <a:r>
              <a:rPr lang="en-US" sz="3200" dirty="0" smtClean="0"/>
              <a:t>h/s </a:t>
            </a:r>
            <a:r>
              <a:rPr lang="en-US" sz="3200" dirty="0" err="1" smtClean="0"/>
              <a:t>cảm</a:t>
            </a:r>
            <a:r>
              <a:rPr lang="en-US" sz="3200" dirty="0" smtClean="0"/>
              <a:t> </a:t>
            </a:r>
            <a:r>
              <a:rPr lang="en-US" sz="3200" dirty="0" err="1" smtClean="0"/>
              <a:t>nhận</a:t>
            </a:r>
            <a:r>
              <a:rPr lang="en-US" sz="3200" dirty="0" smtClean="0"/>
              <a:t> </a:t>
            </a:r>
            <a:r>
              <a:rPr lang="en-US" sz="3200" dirty="0" err="1" smtClean="0"/>
              <a:t>được</a:t>
            </a:r>
            <a:endParaRPr lang="en-US" sz="3200" dirty="0" smtClean="0"/>
          </a:p>
          <a:p>
            <a:pPr marL="514350" indent="-514350"/>
            <a:r>
              <a:rPr lang="en-US" sz="3200" dirty="0" smtClean="0"/>
              <a:t>- </a:t>
            </a:r>
            <a:r>
              <a:rPr lang="en-US" sz="3200" dirty="0" smtClean="0"/>
              <a:t>Qua chi </a:t>
            </a:r>
            <a:r>
              <a:rPr lang="en-US" sz="3200" dirty="0" err="1" smtClean="0"/>
              <a:t>tiêt</a:t>
            </a:r>
            <a:r>
              <a:rPr lang="en-US" sz="3200" dirty="0" smtClean="0"/>
              <a:t> (</a:t>
            </a:r>
            <a:r>
              <a:rPr lang="en-US" sz="3200" dirty="0" err="1" smtClean="0"/>
              <a:t>từ</a:t>
            </a:r>
            <a:r>
              <a:rPr lang="en-US" sz="3200" dirty="0" smtClean="0"/>
              <a:t> </a:t>
            </a:r>
            <a:r>
              <a:rPr lang="en-US" sz="3200" dirty="0" err="1" smtClean="0"/>
              <a:t>ngữ</a:t>
            </a:r>
            <a:r>
              <a:rPr lang="en-US" sz="3200" dirty="0" smtClean="0"/>
              <a:t> , </a:t>
            </a:r>
            <a:r>
              <a:rPr lang="en-US" sz="3200" dirty="0" err="1" smtClean="0"/>
              <a:t>hình</a:t>
            </a:r>
            <a:r>
              <a:rPr lang="en-US" sz="3200" dirty="0" smtClean="0"/>
              <a:t> </a:t>
            </a:r>
            <a:r>
              <a:rPr lang="en-US" sz="3200" dirty="0" err="1" smtClean="0"/>
              <a:t>ảnh</a:t>
            </a:r>
            <a:r>
              <a:rPr lang="en-US" sz="3200" dirty="0" smtClean="0"/>
              <a:t>…) </a:t>
            </a:r>
            <a:r>
              <a:rPr lang="en-US" sz="3200" dirty="0" err="1" smtClean="0"/>
              <a:t>cảm</a:t>
            </a:r>
            <a:r>
              <a:rPr lang="en-US" sz="3200" dirty="0" smtClean="0"/>
              <a:t> </a:t>
            </a:r>
            <a:r>
              <a:rPr lang="en-US" sz="3200" dirty="0" err="1" smtClean="0"/>
              <a:t>nhận</a:t>
            </a:r>
            <a:r>
              <a:rPr lang="en-US" sz="3200" dirty="0" smtClean="0"/>
              <a:t> </a:t>
            </a:r>
            <a:r>
              <a:rPr lang="en-US" sz="3200" dirty="0" err="1" smtClean="0"/>
              <a:t>gì</a:t>
            </a:r>
            <a:r>
              <a:rPr lang="en-US" sz="3200" dirty="0" smtClean="0"/>
              <a:t>…</a:t>
            </a:r>
          </a:p>
          <a:p>
            <a:pPr marL="514350" indent="-514350"/>
            <a:endParaRPr lang="en-US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1752600"/>
            <a:ext cx="8305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3. </a:t>
            </a:r>
            <a:r>
              <a:rPr lang="en-US" sz="3200" b="1" dirty="0" err="1" smtClean="0"/>
              <a:t>Câu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hỏi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nêu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vấn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đề</a:t>
            </a:r>
            <a:r>
              <a:rPr lang="en-US" sz="3200" dirty="0" smtClean="0"/>
              <a:t> </a:t>
            </a:r>
          </a:p>
          <a:p>
            <a:r>
              <a:rPr lang="en-US" sz="3200" dirty="0" err="1" smtClean="0"/>
              <a:t>là</a:t>
            </a:r>
            <a:r>
              <a:rPr lang="en-US" sz="3200" dirty="0" smtClean="0"/>
              <a:t> </a:t>
            </a:r>
            <a:r>
              <a:rPr lang="en-US" sz="3200" dirty="0" err="1" smtClean="0"/>
              <a:t>câu</a:t>
            </a:r>
            <a:r>
              <a:rPr lang="en-US" sz="3200" dirty="0" smtClean="0"/>
              <a:t> </a:t>
            </a:r>
            <a:r>
              <a:rPr lang="en-US" sz="3200" dirty="0" err="1" smtClean="0"/>
              <a:t>hỏi</a:t>
            </a:r>
            <a:r>
              <a:rPr lang="en-US" sz="3200" dirty="0" smtClean="0"/>
              <a:t> qua </a:t>
            </a:r>
            <a:r>
              <a:rPr lang="en-US" sz="3200" dirty="0" err="1" smtClean="0"/>
              <a:t>đó</a:t>
            </a:r>
            <a:r>
              <a:rPr lang="en-US" sz="3200" dirty="0" smtClean="0"/>
              <a:t> h/s </a:t>
            </a:r>
            <a:r>
              <a:rPr lang="en-US" sz="3200" dirty="0" err="1" smtClean="0"/>
              <a:t>được</a:t>
            </a:r>
            <a:r>
              <a:rPr lang="en-US" sz="3200" dirty="0" smtClean="0"/>
              <a:t> </a:t>
            </a:r>
            <a:r>
              <a:rPr lang="en-US" sz="3200" dirty="0" err="1" smtClean="0"/>
              <a:t>tham</a:t>
            </a:r>
            <a:r>
              <a:rPr lang="en-US" sz="3200" dirty="0" smtClean="0"/>
              <a:t> </a:t>
            </a:r>
            <a:r>
              <a:rPr lang="en-US" sz="3200" dirty="0" err="1" smtClean="0"/>
              <a:t>gia</a:t>
            </a:r>
            <a:r>
              <a:rPr lang="en-US" sz="3200" dirty="0" smtClean="0"/>
              <a:t> </a:t>
            </a:r>
            <a:r>
              <a:rPr lang="en-US" sz="3200" dirty="0" err="1" smtClean="0"/>
              <a:t>tích</a:t>
            </a:r>
            <a:r>
              <a:rPr lang="en-US" sz="3200" dirty="0" smtClean="0"/>
              <a:t> </a:t>
            </a:r>
            <a:r>
              <a:rPr lang="en-US" sz="3200" dirty="0" err="1" smtClean="0"/>
              <a:t>cực</a:t>
            </a:r>
            <a:r>
              <a:rPr lang="en-US" sz="3200" dirty="0" smtClean="0"/>
              <a:t> </a:t>
            </a:r>
            <a:r>
              <a:rPr lang="en-US" sz="3200" dirty="0" err="1" smtClean="0"/>
              <a:t>vào</a:t>
            </a:r>
            <a:r>
              <a:rPr lang="en-US" sz="3200" dirty="0" smtClean="0"/>
              <a:t> </a:t>
            </a:r>
            <a:r>
              <a:rPr lang="en-US" sz="3200" dirty="0" err="1" smtClean="0"/>
              <a:t>quá</a:t>
            </a:r>
            <a:r>
              <a:rPr lang="en-US" sz="3200" dirty="0" smtClean="0"/>
              <a:t> </a:t>
            </a:r>
            <a:r>
              <a:rPr lang="en-US" sz="3200" dirty="0" err="1" smtClean="0"/>
              <a:t>trình</a:t>
            </a:r>
            <a:r>
              <a:rPr lang="en-US" sz="3200" dirty="0" smtClean="0"/>
              <a:t> </a:t>
            </a:r>
            <a:r>
              <a:rPr lang="en-US" sz="3200" dirty="0" err="1" smtClean="0"/>
              <a:t>giải</a:t>
            </a:r>
            <a:r>
              <a:rPr lang="en-US" sz="3200" dirty="0" smtClean="0"/>
              <a:t> </a:t>
            </a:r>
            <a:r>
              <a:rPr lang="en-US" sz="3200" dirty="0" err="1" smtClean="0"/>
              <a:t>quyết</a:t>
            </a:r>
            <a:r>
              <a:rPr lang="en-US" sz="3200" dirty="0" smtClean="0"/>
              <a:t> </a:t>
            </a:r>
            <a:r>
              <a:rPr lang="en-US" sz="3200" dirty="0" err="1" smtClean="0"/>
              <a:t>vấn</a:t>
            </a:r>
            <a:r>
              <a:rPr lang="en-US" sz="3200" dirty="0" smtClean="0"/>
              <a:t> </a:t>
            </a:r>
            <a:r>
              <a:rPr lang="en-US" sz="3200" dirty="0" err="1" smtClean="0"/>
              <a:t>đề</a:t>
            </a:r>
            <a:r>
              <a:rPr lang="en-US" sz="3200" dirty="0" smtClean="0"/>
              <a:t> </a:t>
            </a:r>
            <a:r>
              <a:rPr lang="en-US" sz="3200" dirty="0" err="1" smtClean="0"/>
              <a:t>tiềm</a:t>
            </a:r>
            <a:r>
              <a:rPr lang="en-US" sz="3200" dirty="0" smtClean="0"/>
              <a:t> </a:t>
            </a:r>
            <a:r>
              <a:rPr lang="en-US" sz="3200" dirty="0" err="1" smtClean="0"/>
              <a:t>ẩn</a:t>
            </a:r>
            <a:r>
              <a:rPr lang="en-US" sz="3200" dirty="0" smtClean="0"/>
              <a:t> </a:t>
            </a:r>
            <a:r>
              <a:rPr lang="en-US" sz="3200" dirty="0" err="1" smtClean="0"/>
              <a:t>trong</a:t>
            </a:r>
            <a:r>
              <a:rPr lang="en-US" sz="3200" dirty="0" smtClean="0"/>
              <a:t> </a:t>
            </a:r>
            <a:r>
              <a:rPr lang="en-US" sz="3200" dirty="0" err="1" smtClean="0"/>
              <a:t>văn</a:t>
            </a:r>
            <a:r>
              <a:rPr lang="en-US" sz="3200" dirty="0" smtClean="0"/>
              <a:t> </a:t>
            </a:r>
            <a:r>
              <a:rPr lang="en-US" sz="3200" dirty="0" err="1" smtClean="0"/>
              <a:t>bản</a:t>
            </a:r>
            <a:endParaRPr lang="en-US" sz="3200" dirty="0" smtClean="0"/>
          </a:p>
          <a:p>
            <a:pPr>
              <a:buFontTx/>
              <a:buChar char="-"/>
            </a:pPr>
            <a:r>
              <a:rPr lang="en-US" sz="3200" dirty="0" smtClean="0"/>
              <a:t>h/s </a:t>
            </a:r>
            <a:r>
              <a:rPr lang="en-US" sz="3200" dirty="0" err="1" smtClean="0"/>
              <a:t>phải</a:t>
            </a:r>
            <a:r>
              <a:rPr lang="en-US" sz="3200" dirty="0" smtClean="0"/>
              <a:t> </a:t>
            </a:r>
            <a:r>
              <a:rPr lang="en-US" sz="3200" dirty="0" err="1" smtClean="0"/>
              <a:t>lập</a:t>
            </a:r>
            <a:r>
              <a:rPr lang="en-US" sz="3200" dirty="0" smtClean="0"/>
              <a:t> </a:t>
            </a:r>
            <a:r>
              <a:rPr lang="en-US" sz="3200" dirty="0" err="1" smtClean="0"/>
              <a:t>luận</a:t>
            </a:r>
            <a:r>
              <a:rPr lang="en-US" sz="3200" dirty="0" smtClean="0"/>
              <a:t> </a:t>
            </a:r>
            <a:r>
              <a:rPr lang="en-US" sz="3200" dirty="0" err="1" smtClean="0"/>
              <a:t>để</a:t>
            </a:r>
            <a:r>
              <a:rPr lang="en-US" sz="3200" dirty="0" smtClean="0"/>
              <a:t> </a:t>
            </a:r>
            <a:r>
              <a:rPr lang="en-US" sz="3200" dirty="0" err="1" smtClean="0"/>
              <a:t>bảo</a:t>
            </a:r>
            <a:r>
              <a:rPr lang="en-US" sz="3200" dirty="0" smtClean="0"/>
              <a:t> </a:t>
            </a:r>
            <a:r>
              <a:rPr lang="en-US" sz="3200" dirty="0" err="1" smtClean="0"/>
              <a:t>vệ</a:t>
            </a:r>
            <a:r>
              <a:rPr lang="en-US" sz="3200" dirty="0" smtClean="0"/>
              <a:t> ý </a:t>
            </a:r>
            <a:r>
              <a:rPr lang="en-US" sz="3200" dirty="0" err="1" smtClean="0"/>
              <a:t>kiến</a:t>
            </a:r>
            <a:r>
              <a:rPr lang="en-US" sz="3200" dirty="0" smtClean="0"/>
              <a:t> </a:t>
            </a:r>
            <a:r>
              <a:rPr lang="en-US" sz="3200" dirty="0" err="1" smtClean="0"/>
              <a:t>của</a:t>
            </a:r>
            <a:r>
              <a:rPr lang="en-US" sz="3200" dirty="0" smtClean="0"/>
              <a:t> </a:t>
            </a:r>
            <a:r>
              <a:rPr lang="en-US" sz="3200" dirty="0" err="1" smtClean="0"/>
              <a:t>mình</a:t>
            </a:r>
            <a:r>
              <a:rPr lang="en-US" sz="3200" dirty="0" smtClean="0"/>
              <a:t> </a:t>
            </a:r>
            <a:r>
              <a:rPr lang="en-US" sz="3200" dirty="0" err="1" smtClean="0"/>
              <a:t>của</a:t>
            </a:r>
            <a:r>
              <a:rPr lang="en-US" sz="3200" dirty="0" smtClean="0"/>
              <a:t> </a:t>
            </a:r>
            <a:r>
              <a:rPr lang="en-US" sz="3200" dirty="0" err="1" smtClean="0"/>
              <a:t>mình</a:t>
            </a:r>
            <a:r>
              <a:rPr lang="en-US" sz="3200" dirty="0" smtClean="0"/>
              <a:t>  </a:t>
            </a:r>
          </a:p>
          <a:p>
            <a:pPr>
              <a:buFontTx/>
              <a:buChar char="-"/>
            </a:pPr>
            <a:r>
              <a:rPr lang="en-US" sz="3200" dirty="0" smtClean="0"/>
              <a:t>VD: </a:t>
            </a:r>
            <a:r>
              <a:rPr lang="en-US" sz="3200" dirty="0" err="1" smtClean="0"/>
              <a:t>Vì</a:t>
            </a:r>
            <a:r>
              <a:rPr lang="en-US" sz="3200" dirty="0" smtClean="0"/>
              <a:t> </a:t>
            </a:r>
            <a:r>
              <a:rPr lang="en-US" sz="3200" dirty="0" err="1" smtClean="0"/>
              <a:t>sao</a:t>
            </a:r>
            <a:r>
              <a:rPr lang="en-US" sz="3200" dirty="0" smtClean="0"/>
              <a:t> </a:t>
            </a:r>
            <a:r>
              <a:rPr lang="en-US" sz="3200" dirty="0" err="1" smtClean="0"/>
              <a:t>Tràng</a:t>
            </a:r>
            <a:r>
              <a:rPr lang="en-US" sz="3200" dirty="0" smtClean="0"/>
              <a:t> </a:t>
            </a:r>
            <a:r>
              <a:rPr lang="en-US" sz="3200" dirty="0" err="1" smtClean="0"/>
              <a:t>chấp</a:t>
            </a:r>
            <a:r>
              <a:rPr lang="en-US" sz="3200" dirty="0" smtClean="0"/>
              <a:t> </a:t>
            </a:r>
            <a:r>
              <a:rPr lang="en-US" sz="3200" dirty="0" err="1" smtClean="0"/>
              <a:t>nhận</a:t>
            </a:r>
            <a:r>
              <a:rPr lang="en-US" sz="3200" dirty="0" smtClean="0"/>
              <a:t> </a:t>
            </a:r>
            <a:r>
              <a:rPr lang="en-US" sz="3200" dirty="0" err="1" smtClean="0"/>
              <a:t>người</a:t>
            </a:r>
            <a:r>
              <a:rPr lang="en-US" sz="3200" dirty="0" smtClean="0"/>
              <a:t> “ </a:t>
            </a:r>
            <a:r>
              <a:rPr lang="en-US" sz="3200" dirty="0" err="1" smtClean="0"/>
              <a:t>vợ</a:t>
            </a:r>
            <a:r>
              <a:rPr lang="en-US" sz="3200" dirty="0" smtClean="0"/>
              <a:t> </a:t>
            </a:r>
            <a:r>
              <a:rPr lang="en-US" sz="3200" dirty="0" err="1" smtClean="0"/>
              <a:t>nhặt</a:t>
            </a:r>
            <a:r>
              <a:rPr lang="en-US" sz="3200" dirty="0" smtClean="0"/>
              <a:t>”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2209800"/>
            <a:ext cx="8153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4.Câu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hỏi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cảm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xúc</a:t>
            </a:r>
            <a:r>
              <a:rPr lang="en-US" sz="3200" b="1" dirty="0" smtClean="0"/>
              <a:t> </a:t>
            </a:r>
          </a:p>
          <a:p>
            <a:r>
              <a:rPr lang="en-US" sz="3200" dirty="0" err="1" smtClean="0"/>
              <a:t>nhằm</a:t>
            </a:r>
            <a:r>
              <a:rPr lang="en-US" sz="3200" dirty="0" smtClean="0"/>
              <a:t> </a:t>
            </a:r>
            <a:r>
              <a:rPr lang="en-US" sz="3200" dirty="0" err="1" smtClean="0"/>
              <a:t>khơi</a:t>
            </a:r>
            <a:r>
              <a:rPr lang="en-US" sz="3200" dirty="0" smtClean="0"/>
              <a:t> </a:t>
            </a:r>
            <a:r>
              <a:rPr lang="en-US" sz="3200" dirty="0" err="1" smtClean="0"/>
              <a:t>gợi</a:t>
            </a:r>
            <a:r>
              <a:rPr lang="en-US" sz="3200" dirty="0" smtClean="0"/>
              <a:t> </a:t>
            </a:r>
            <a:r>
              <a:rPr lang="en-US" sz="3200" dirty="0" err="1" smtClean="0"/>
              <a:t>những</a:t>
            </a:r>
            <a:r>
              <a:rPr lang="en-US" sz="3200" dirty="0" smtClean="0"/>
              <a:t> rung </a:t>
            </a:r>
            <a:r>
              <a:rPr lang="en-US" sz="3200" dirty="0" err="1" smtClean="0"/>
              <a:t>động</a:t>
            </a:r>
            <a:r>
              <a:rPr lang="en-US" sz="3200" dirty="0" smtClean="0"/>
              <a:t> </a:t>
            </a:r>
            <a:r>
              <a:rPr lang="en-US" sz="3200" dirty="0" err="1" smtClean="0"/>
              <a:t>thẩm</a:t>
            </a:r>
            <a:r>
              <a:rPr lang="en-US" sz="3200" dirty="0" smtClean="0"/>
              <a:t> </a:t>
            </a:r>
            <a:r>
              <a:rPr lang="en-US" sz="3200" dirty="0" err="1" smtClean="0"/>
              <a:t>mĩ</a:t>
            </a:r>
            <a:r>
              <a:rPr lang="en-US" sz="3200" dirty="0" smtClean="0"/>
              <a:t> </a:t>
            </a:r>
            <a:r>
              <a:rPr lang="en-US" sz="3200" dirty="0" err="1" smtClean="0"/>
              <a:t>của</a:t>
            </a:r>
            <a:r>
              <a:rPr lang="en-US" sz="3200" dirty="0" smtClean="0"/>
              <a:t> h/s </a:t>
            </a:r>
            <a:r>
              <a:rPr lang="en-US" sz="3200" dirty="0" err="1" smtClean="0"/>
              <a:t>về</a:t>
            </a:r>
            <a:r>
              <a:rPr lang="en-US" sz="3200" dirty="0" smtClean="0"/>
              <a:t> </a:t>
            </a:r>
            <a:r>
              <a:rPr lang="en-US" sz="3200" dirty="0" err="1" smtClean="0"/>
              <a:t>một</a:t>
            </a:r>
            <a:r>
              <a:rPr lang="en-US" sz="3200" dirty="0" smtClean="0"/>
              <a:t> </a:t>
            </a:r>
            <a:r>
              <a:rPr lang="en-US" sz="3200" dirty="0" err="1" smtClean="0"/>
              <a:t>vấn</a:t>
            </a:r>
            <a:r>
              <a:rPr lang="en-US" sz="3200" dirty="0" smtClean="0"/>
              <a:t> </a:t>
            </a:r>
            <a:r>
              <a:rPr lang="en-US" sz="3200" dirty="0" err="1" smtClean="0"/>
              <a:t>đề</a:t>
            </a:r>
            <a:r>
              <a:rPr lang="en-US" sz="3200" dirty="0" smtClean="0"/>
              <a:t> </a:t>
            </a:r>
            <a:r>
              <a:rPr lang="en-US" sz="3200" dirty="0" err="1" smtClean="0"/>
              <a:t>nào</a:t>
            </a:r>
            <a:r>
              <a:rPr lang="en-US" sz="3200" dirty="0" smtClean="0"/>
              <a:t> </a:t>
            </a:r>
            <a:r>
              <a:rPr lang="en-US" sz="3200" dirty="0" err="1" smtClean="0"/>
              <a:t>đó</a:t>
            </a:r>
            <a:r>
              <a:rPr lang="en-US" sz="3200" dirty="0" smtClean="0"/>
              <a:t> </a:t>
            </a:r>
            <a:r>
              <a:rPr lang="en-US" sz="3200" dirty="0" err="1" smtClean="0"/>
              <a:t>trong</a:t>
            </a:r>
            <a:r>
              <a:rPr lang="en-US" sz="3200" dirty="0" smtClean="0"/>
              <a:t> </a:t>
            </a:r>
            <a:r>
              <a:rPr lang="en-US" sz="3200" dirty="0" err="1" smtClean="0"/>
              <a:t>tác</a:t>
            </a:r>
            <a:r>
              <a:rPr lang="en-US" sz="3200" dirty="0" smtClean="0"/>
              <a:t> </a:t>
            </a:r>
            <a:r>
              <a:rPr lang="en-US" sz="3200" dirty="0" err="1" smtClean="0"/>
              <a:t>phẩm</a:t>
            </a:r>
            <a:endParaRPr lang="en-US" sz="3200" dirty="0" smtClean="0"/>
          </a:p>
          <a:p>
            <a:r>
              <a:rPr lang="en-US" sz="3200" dirty="0" smtClean="0"/>
              <a:t> VD: </a:t>
            </a:r>
            <a:r>
              <a:rPr lang="en-US" sz="3200" dirty="0" err="1" smtClean="0"/>
              <a:t>Suy</a:t>
            </a:r>
            <a:r>
              <a:rPr lang="en-US" sz="3200" dirty="0" smtClean="0"/>
              <a:t> </a:t>
            </a:r>
            <a:r>
              <a:rPr lang="en-US" sz="3200" dirty="0" err="1" smtClean="0"/>
              <a:t>nghĩ</a:t>
            </a:r>
            <a:r>
              <a:rPr lang="en-US" sz="3200" dirty="0" smtClean="0"/>
              <a:t> </a:t>
            </a:r>
            <a:r>
              <a:rPr lang="en-US" sz="3200" dirty="0" err="1" smtClean="0"/>
              <a:t>gì</a:t>
            </a:r>
            <a:r>
              <a:rPr lang="en-US" sz="3200" dirty="0" smtClean="0"/>
              <a:t> </a:t>
            </a:r>
            <a:r>
              <a:rPr lang="en-US" sz="3200" dirty="0" err="1" smtClean="0"/>
              <a:t>về</a:t>
            </a:r>
            <a:r>
              <a:rPr lang="en-US" sz="3200" dirty="0" smtClean="0"/>
              <a:t> </a:t>
            </a:r>
            <a:r>
              <a:rPr lang="en-US" sz="3200" dirty="0" err="1" smtClean="0"/>
              <a:t>sự</a:t>
            </a:r>
            <a:r>
              <a:rPr lang="en-US" sz="3200" dirty="0" smtClean="0"/>
              <a:t> </a:t>
            </a:r>
            <a:r>
              <a:rPr lang="en-US" sz="3200" dirty="0" err="1" smtClean="0"/>
              <a:t>thức</a:t>
            </a:r>
            <a:r>
              <a:rPr lang="en-US" sz="3200" dirty="0" smtClean="0"/>
              <a:t> </a:t>
            </a:r>
            <a:r>
              <a:rPr lang="en-US" sz="3200" dirty="0" err="1" smtClean="0"/>
              <a:t>tỉnh</a:t>
            </a:r>
            <a:r>
              <a:rPr lang="en-US" sz="3200" dirty="0" smtClean="0"/>
              <a:t> </a:t>
            </a:r>
            <a:r>
              <a:rPr lang="en-US" sz="3200" dirty="0" err="1" smtClean="0"/>
              <a:t>của</a:t>
            </a:r>
            <a:r>
              <a:rPr lang="en-US" sz="3200" dirty="0" smtClean="0"/>
              <a:t> </a:t>
            </a:r>
            <a:r>
              <a:rPr lang="en-US" sz="3200" dirty="0" err="1" smtClean="0"/>
              <a:t>nhân</a:t>
            </a:r>
            <a:r>
              <a:rPr lang="en-US" sz="3200" dirty="0" smtClean="0"/>
              <a:t> </a:t>
            </a:r>
            <a:r>
              <a:rPr lang="en-US" sz="3200" dirty="0" err="1" smtClean="0"/>
              <a:t>vật</a:t>
            </a:r>
            <a:r>
              <a:rPr lang="en-US" sz="3200" dirty="0" smtClean="0"/>
              <a:t> </a:t>
            </a:r>
            <a:r>
              <a:rPr lang="en-US" sz="3200" dirty="0" err="1" smtClean="0"/>
              <a:t>Chí</a:t>
            </a:r>
            <a:r>
              <a:rPr lang="en-US" sz="3200" dirty="0" smtClean="0"/>
              <a:t> </a:t>
            </a:r>
            <a:r>
              <a:rPr lang="en-US" sz="3200" dirty="0" err="1" smtClean="0"/>
              <a:t>Phèo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38200"/>
            <a:ext cx="8915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3200" b="1" dirty="0" err="1" smtClean="0"/>
              <a:t>Hai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là</a:t>
            </a:r>
            <a:r>
              <a:rPr lang="en-US" sz="3200" b="1" dirty="0" smtClean="0"/>
              <a:t>: </a:t>
            </a:r>
            <a:r>
              <a:rPr lang="en-US" sz="3200" dirty="0" err="1" smtClean="0"/>
              <a:t>Có</a:t>
            </a:r>
            <a:r>
              <a:rPr lang="en-US" sz="3200" dirty="0" smtClean="0"/>
              <a:t> </a:t>
            </a:r>
            <a:r>
              <a:rPr lang="en-US" sz="3200" dirty="0" err="1" smtClean="0"/>
              <a:t>những</a:t>
            </a:r>
            <a:r>
              <a:rPr lang="en-US" sz="3200" dirty="0" smtClean="0"/>
              <a:t> </a:t>
            </a:r>
            <a:r>
              <a:rPr lang="en-US" sz="3200" dirty="0" err="1" smtClean="0"/>
              <a:t>hình</a:t>
            </a:r>
            <a:r>
              <a:rPr lang="en-US" sz="3200" dirty="0" smtClean="0"/>
              <a:t> </a:t>
            </a:r>
            <a:r>
              <a:rPr lang="en-US" sz="3200" dirty="0" err="1" smtClean="0"/>
              <a:t>thức</a:t>
            </a:r>
            <a:r>
              <a:rPr lang="en-US" sz="3200" dirty="0" smtClean="0"/>
              <a:t> </a:t>
            </a:r>
            <a:r>
              <a:rPr lang="en-US" sz="3200" dirty="0" err="1" smtClean="0"/>
              <a:t>động</a:t>
            </a:r>
            <a:r>
              <a:rPr lang="en-US" sz="3200" dirty="0" smtClean="0"/>
              <a:t> </a:t>
            </a:r>
            <a:r>
              <a:rPr lang="en-US" sz="3200" dirty="0" err="1" smtClean="0"/>
              <a:t>viên</a:t>
            </a:r>
            <a:r>
              <a:rPr lang="en-US" sz="3200" dirty="0" smtClean="0"/>
              <a:t> , </a:t>
            </a:r>
            <a:r>
              <a:rPr lang="en-US" sz="3200" dirty="0" err="1" smtClean="0"/>
              <a:t>khích</a:t>
            </a:r>
            <a:r>
              <a:rPr lang="en-US" sz="3200" dirty="0" smtClean="0"/>
              <a:t> </a:t>
            </a:r>
            <a:r>
              <a:rPr lang="en-US" sz="3200" dirty="0" err="1" smtClean="0"/>
              <a:t>lệ</a:t>
            </a:r>
            <a:r>
              <a:rPr lang="en-US" sz="3200" dirty="0" smtClean="0"/>
              <a:t> </a:t>
            </a:r>
            <a:r>
              <a:rPr lang="en-US" sz="3200" dirty="0" err="1" smtClean="0"/>
              <a:t>kịp</a:t>
            </a:r>
            <a:r>
              <a:rPr lang="en-US" sz="3200" dirty="0" smtClean="0"/>
              <a:t> </a:t>
            </a:r>
            <a:r>
              <a:rPr lang="en-US" sz="3200" dirty="0" err="1" smtClean="0"/>
              <a:t>thời</a:t>
            </a:r>
            <a:r>
              <a:rPr lang="en-US" sz="3200" dirty="0" smtClean="0"/>
              <a:t> </a:t>
            </a:r>
            <a:r>
              <a:rPr lang="en-US" sz="3200" dirty="0" err="1" smtClean="0"/>
              <a:t>nhằm</a:t>
            </a:r>
            <a:r>
              <a:rPr lang="en-US" sz="3200" dirty="0" smtClean="0"/>
              <a:t> </a:t>
            </a:r>
            <a:r>
              <a:rPr lang="en-US" sz="3200" dirty="0" err="1" smtClean="0"/>
              <a:t>thu</a:t>
            </a:r>
            <a:r>
              <a:rPr lang="en-US" sz="3200" dirty="0" smtClean="0"/>
              <a:t> </a:t>
            </a:r>
            <a:r>
              <a:rPr lang="en-US" sz="3200" dirty="0" err="1" smtClean="0"/>
              <a:t>hút</a:t>
            </a:r>
            <a:r>
              <a:rPr lang="en-US" sz="3200" dirty="0" smtClean="0"/>
              <a:t>, </a:t>
            </a:r>
            <a:r>
              <a:rPr lang="en-US" sz="3200" dirty="0" err="1" smtClean="0"/>
              <a:t>tạo</a:t>
            </a:r>
            <a:r>
              <a:rPr lang="en-US" sz="3200" dirty="0" smtClean="0"/>
              <a:t> </a:t>
            </a:r>
            <a:r>
              <a:rPr lang="en-US" sz="3200" dirty="0" err="1" smtClean="0"/>
              <a:t>sự</a:t>
            </a:r>
            <a:r>
              <a:rPr lang="en-US" sz="3200" dirty="0" smtClean="0"/>
              <a:t> </a:t>
            </a:r>
            <a:r>
              <a:rPr lang="en-US" sz="3200" dirty="0" err="1" smtClean="0"/>
              <a:t>hứng</a:t>
            </a:r>
            <a:r>
              <a:rPr lang="en-US" sz="3200" dirty="0" smtClean="0"/>
              <a:t> </a:t>
            </a:r>
            <a:r>
              <a:rPr lang="en-US" sz="3200" dirty="0" err="1" smtClean="0"/>
              <a:t>thú</a:t>
            </a:r>
            <a:r>
              <a:rPr lang="en-US" sz="3200" dirty="0" smtClean="0"/>
              <a:t> </a:t>
            </a:r>
            <a:r>
              <a:rPr lang="en-US" sz="3200" dirty="0" err="1" smtClean="0"/>
              <a:t>cho</a:t>
            </a:r>
            <a:r>
              <a:rPr lang="en-US" sz="3200" dirty="0" smtClean="0"/>
              <a:t> h/s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2133600"/>
            <a:ext cx="7848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+ </a:t>
            </a:r>
            <a:r>
              <a:rPr lang="en-US" sz="3200" dirty="0" err="1" smtClean="0"/>
              <a:t>Không</a:t>
            </a:r>
            <a:r>
              <a:rPr lang="en-US" sz="3200" dirty="0" smtClean="0"/>
              <a:t> </a:t>
            </a:r>
            <a:r>
              <a:rPr lang="en-US" sz="3200" dirty="0" err="1" smtClean="0"/>
              <a:t>chỉ</a:t>
            </a:r>
            <a:r>
              <a:rPr lang="en-US" sz="3200" dirty="0" smtClean="0"/>
              <a:t> </a:t>
            </a:r>
            <a:r>
              <a:rPr lang="en-US" sz="3200" dirty="0" err="1" smtClean="0"/>
              <a:t>trích</a:t>
            </a:r>
            <a:r>
              <a:rPr lang="en-US" sz="3200" dirty="0" smtClean="0"/>
              <a:t>, </a:t>
            </a:r>
            <a:r>
              <a:rPr lang="en-US" sz="3200" dirty="0" err="1" smtClean="0"/>
              <a:t>phê</a:t>
            </a:r>
            <a:r>
              <a:rPr lang="en-US" sz="3200" dirty="0" smtClean="0"/>
              <a:t> </a:t>
            </a:r>
            <a:r>
              <a:rPr lang="en-US" sz="3200" dirty="0" err="1" smtClean="0"/>
              <a:t>bình</a:t>
            </a:r>
            <a:r>
              <a:rPr lang="en-US" sz="3200" dirty="0" smtClean="0"/>
              <a:t> </a:t>
            </a:r>
            <a:r>
              <a:rPr lang="en-US" sz="3200" dirty="0" err="1" smtClean="0"/>
              <a:t>ngay</a:t>
            </a:r>
            <a:r>
              <a:rPr lang="en-US" sz="3200" dirty="0" smtClean="0"/>
              <a:t> </a:t>
            </a:r>
            <a:r>
              <a:rPr lang="en-US" sz="3200" dirty="0" err="1" smtClean="0"/>
              <a:t>khi</a:t>
            </a:r>
            <a:r>
              <a:rPr lang="en-US" sz="3200" dirty="0" smtClean="0"/>
              <a:t> </a:t>
            </a:r>
            <a:r>
              <a:rPr lang="en-US" sz="3200" dirty="0" err="1" smtClean="0"/>
              <a:t>các</a:t>
            </a:r>
            <a:r>
              <a:rPr lang="en-US" sz="3200" dirty="0" smtClean="0"/>
              <a:t> </a:t>
            </a:r>
            <a:r>
              <a:rPr lang="en-US" sz="3200" dirty="0" err="1" smtClean="0"/>
              <a:t>em</a:t>
            </a:r>
            <a:r>
              <a:rPr lang="en-US" sz="3200" dirty="0" smtClean="0"/>
              <a:t> </a:t>
            </a:r>
            <a:r>
              <a:rPr lang="en-US" sz="3200" dirty="0" err="1" smtClean="0"/>
              <a:t>trả</a:t>
            </a:r>
            <a:r>
              <a:rPr lang="en-US" sz="3200" dirty="0" smtClean="0"/>
              <a:t> </a:t>
            </a:r>
            <a:r>
              <a:rPr lang="en-US" sz="3200" dirty="0" err="1" smtClean="0"/>
              <a:t>lời</a:t>
            </a:r>
            <a:r>
              <a:rPr lang="en-US" sz="3200" dirty="0" smtClean="0"/>
              <a:t> </a:t>
            </a:r>
            <a:r>
              <a:rPr lang="en-US" sz="3200" dirty="0" err="1" smtClean="0"/>
              <a:t>sai</a:t>
            </a:r>
            <a:r>
              <a:rPr lang="en-US" sz="3200" dirty="0" smtClean="0"/>
              <a:t> </a:t>
            </a:r>
            <a:r>
              <a:rPr lang="en-US" sz="3200" dirty="0" err="1" smtClean="0"/>
              <a:t>mà</a:t>
            </a:r>
            <a:r>
              <a:rPr lang="en-US" sz="3200" dirty="0" smtClean="0"/>
              <a:t> </a:t>
            </a:r>
            <a:r>
              <a:rPr lang="en-US" sz="3200" dirty="0" err="1" smtClean="0"/>
              <a:t>nên</a:t>
            </a:r>
            <a:r>
              <a:rPr lang="en-US" sz="3200" dirty="0" smtClean="0"/>
              <a:t> </a:t>
            </a:r>
            <a:r>
              <a:rPr lang="en-US" sz="3200" dirty="0" err="1" smtClean="0"/>
              <a:t>gợi</a:t>
            </a:r>
            <a:r>
              <a:rPr lang="en-US" sz="3200" dirty="0" smtClean="0"/>
              <a:t> </a:t>
            </a:r>
            <a:r>
              <a:rPr lang="en-US" sz="3200" dirty="0" err="1" smtClean="0"/>
              <a:t>mở</a:t>
            </a:r>
            <a:r>
              <a:rPr lang="en-US" sz="3200" dirty="0" smtClean="0"/>
              <a:t> </a:t>
            </a:r>
            <a:r>
              <a:rPr lang="en-US" sz="3200" dirty="0" err="1" smtClean="0"/>
              <a:t>bằng</a:t>
            </a:r>
            <a:r>
              <a:rPr lang="en-US" sz="3200" dirty="0" smtClean="0"/>
              <a:t> </a:t>
            </a:r>
            <a:r>
              <a:rPr lang="en-US" sz="3200" dirty="0" err="1" smtClean="0"/>
              <a:t>câu</a:t>
            </a:r>
            <a:r>
              <a:rPr lang="en-US" sz="3200" dirty="0" smtClean="0"/>
              <a:t> </a:t>
            </a:r>
            <a:r>
              <a:rPr lang="en-US" sz="3200" dirty="0" err="1" smtClean="0"/>
              <a:t>hỏi</a:t>
            </a:r>
            <a:r>
              <a:rPr lang="en-US" sz="3200" dirty="0" smtClean="0"/>
              <a:t> </a:t>
            </a:r>
            <a:r>
              <a:rPr lang="en-US" sz="3200" dirty="0" err="1" smtClean="0"/>
              <a:t>phụ</a:t>
            </a:r>
            <a:endParaRPr lang="en-US" sz="3200" dirty="0" smtClean="0"/>
          </a:p>
          <a:p>
            <a:r>
              <a:rPr lang="en-US" sz="3200" dirty="0" smtClean="0"/>
              <a:t>+ </a:t>
            </a:r>
            <a:r>
              <a:rPr lang="en-US" sz="3200" dirty="0" err="1" smtClean="0"/>
              <a:t>Có</a:t>
            </a:r>
            <a:r>
              <a:rPr lang="en-US" sz="3200" dirty="0" smtClean="0"/>
              <a:t> </a:t>
            </a:r>
            <a:r>
              <a:rPr lang="en-US" sz="3200" dirty="0" err="1" smtClean="0"/>
              <a:t>hình</a:t>
            </a:r>
            <a:r>
              <a:rPr lang="en-US" sz="3200" dirty="0" smtClean="0"/>
              <a:t> </a:t>
            </a:r>
            <a:r>
              <a:rPr lang="en-US" sz="3200" dirty="0" err="1" smtClean="0"/>
              <a:t>thức</a:t>
            </a:r>
            <a:r>
              <a:rPr lang="en-US" sz="3200" dirty="0" smtClean="0"/>
              <a:t> </a:t>
            </a:r>
            <a:r>
              <a:rPr lang="en-US" sz="3200" dirty="0" err="1" smtClean="0"/>
              <a:t>khen</a:t>
            </a:r>
            <a:r>
              <a:rPr lang="en-US" sz="3200" dirty="0" smtClean="0"/>
              <a:t> </a:t>
            </a:r>
            <a:r>
              <a:rPr lang="en-US" sz="3200" dirty="0" err="1" smtClean="0"/>
              <a:t>thưởng</a:t>
            </a:r>
            <a:r>
              <a:rPr lang="en-US" sz="3200" dirty="0" smtClean="0"/>
              <a:t> ,</a:t>
            </a:r>
            <a:r>
              <a:rPr lang="en-US" sz="3200" dirty="0" err="1" smtClean="0"/>
              <a:t>động</a:t>
            </a:r>
            <a:r>
              <a:rPr lang="en-US" sz="3200" dirty="0" smtClean="0"/>
              <a:t> </a:t>
            </a:r>
            <a:r>
              <a:rPr lang="en-US" sz="3200" dirty="0" err="1" smtClean="0"/>
              <a:t>viên</a:t>
            </a:r>
            <a:r>
              <a:rPr lang="en-US" sz="3200" dirty="0" smtClean="0"/>
              <a:t>, </a:t>
            </a:r>
            <a:r>
              <a:rPr lang="en-US" sz="3200" dirty="0" err="1" smtClean="0"/>
              <a:t>khích</a:t>
            </a:r>
            <a:r>
              <a:rPr lang="en-US" sz="3200" dirty="0" smtClean="0"/>
              <a:t> </a:t>
            </a:r>
            <a:r>
              <a:rPr lang="en-US" sz="3200" dirty="0" err="1" smtClean="0"/>
              <a:t>lệ</a:t>
            </a:r>
            <a:r>
              <a:rPr lang="en-US" sz="3200" dirty="0" smtClean="0"/>
              <a:t> ( </a:t>
            </a:r>
            <a:r>
              <a:rPr lang="en-US" sz="3200" dirty="0" err="1" smtClean="0"/>
              <a:t>Khen</a:t>
            </a:r>
            <a:r>
              <a:rPr lang="en-US" sz="3200" dirty="0" smtClean="0"/>
              <a:t>, </a:t>
            </a:r>
            <a:r>
              <a:rPr lang="en-US" sz="3200" dirty="0" err="1" smtClean="0"/>
              <a:t>cộng</a:t>
            </a:r>
            <a:r>
              <a:rPr lang="en-US" sz="3200" dirty="0" smtClean="0"/>
              <a:t> </a:t>
            </a:r>
            <a:r>
              <a:rPr lang="en-US" sz="3200" dirty="0" err="1" smtClean="0"/>
              <a:t>điểm</a:t>
            </a:r>
            <a:r>
              <a:rPr lang="en-US" sz="3200" dirty="0" smtClean="0"/>
              <a:t> , </a:t>
            </a:r>
            <a:r>
              <a:rPr lang="en-US" sz="3200" dirty="0" err="1" smtClean="0"/>
              <a:t>cho</a:t>
            </a:r>
            <a:r>
              <a:rPr lang="en-US" sz="3200" dirty="0" smtClean="0"/>
              <a:t> </a:t>
            </a:r>
            <a:r>
              <a:rPr lang="en-US" sz="3200" dirty="0" err="1" smtClean="0"/>
              <a:t>điểm</a:t>
            </a:r>
            <a:r>
              <a:rPr lang="en-US" sz="3200" dirty="0" smtClean="0"/>
              <a:t>…)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305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3200" b="1" dirty="0" err="1" smtClean="0"/>
              <a:t>Ba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là</a:t>
            </a:r>
            <a:r>
              <a:rPr lang="en-US" sz="3200" b="1" dirty="0" smtClean="0"/>
              <a:t>: - </a:t>
            </a:r>
            <a:r>
              <a:rPr lang="en-US" sz="3200" dirty="0" err="1" smtClean="0"/>
              <a:t>Cần</a:t>
            </a:r>
            <a:r>
              <a:rPr lang="en-US" sz="3200" dirty="0" smtClean="0"/>
              <a:t> </a:t>
            </a:r>
            <a:r>
              <a:rPr lang="en-US" sz="3200" dirty="0" err="1" smtClean="0"/>
              <a:t>có</a:t>
            </a:r>
            <a:r>
              <a:rPr lang="en-US" sz="3200" dirty="0" smtClean="0"/>
              <a:t> </a:t>
            </a:r>
            <a:r>
              <a:rPr lang="en-US" sz="3200" dirty="0" err="1" smtClean="0"/>
              <a:t>sự</a:t>
            </a:r>
            <a:r>
              <a:rPr lang="en-US" sz="3200" dirty="0" smtClean="0"/>
              <a:t> </a:t>
            </a:r>
            <a:r>
              <a:rPr lang="en-US" sz="3200" dirty="0" err="1" smtClean="0"/>
              <a:t>tích</a:t>
            </a:r>
            <a:r>
              <a:rPr lang="en-US" sz="3200" dirty="0" smtClean="0"/>
              <a:t> </a:t>
            </a:r>
            <a:r>
              <a:rPr lang="en-US" sz="3200" dirty="0" err="1" smtClean="0"/>
              <a:t>hợp</a:t>
            </a:r>
            <a:r>
              <a:rPr lang="en-US" sz="3200" dirty="0" smtClean="0"/>
              <a:t> </a:t>
            </a:r>
            <a:r>
              <a:rPr lang="en-US" sz="3200" dirty="0" err="1" smtClean="0"/>
              <a:t>giữa</a:t>
            </a:r>
            <a:r>
              <a:rPr lang="en-US" sz="3200" dirty="0" smtClean="0"/>
              <a:t> </a:t>
            </a:r>
            <a:r>
              <a:rPr lang="en-US" sz="3200" dirty="0" err="1" smtClean="0"/>
              <a:t>các</a:t>
            </a:r>
            <a:r>
              <a:rPr lang="en-US" sz="3200" dirty="0" smtClean="0"/>
              <a:t> </a:t>
            </a:r>
            <a:r>
              <a:rPr lang="en-US" sz="3200" dirty="0" err="1" smtClean="0"/>
              <a:t>phân</a:t>
            </a:r>
            <a:r>
              <a:rPr lang="en-US" sz="3200" dirty="0" smtClean="0"/>
              <a:t> </a:t>
            </a:r>
            <a:r>
              <a:rPr lang="en-US" sz="3200" dirty="0" err="1" smtClean="0"/>
              <a:t>môn</a:t>
            </a:r>
            <a:r>
              <a:rPr lang="en-US" sz="3200" dirty="0" smtClean="0"/>
              <a:t>( </a:t>
            </a:r>
            <a:r>
              <a:rPr lang="en-US" sz="3200" dirty="0" err="1" smtClean="0"/>
              <a:t>VH</a:t>
            </a:r>
            <a:r>
              <a:rPr lang="en-US" sz="3200" dirty="0" smtClean="0"/>
              <a:t>, LV, TV), </a:t>
            </a:r>
            <a:r>
              <a:rPr lang="en-US" sz="3200" dirty="0" err="1" smtClean="0"/>
              <a:t>giữa</a:t>
            </a:r>
            <a:r>
              <a:rPr lang="en-US" sz="3200" dirty="0" smtClean="0"/>
              <a:t> </a:t>
            </a:r>
            <a:r>
              <a:rPr lang="en-US" sz="3200" dirty="0" err="1" smtClean="0"/>
              <a:t>các</a:t>
            </a:r>
            <a:r>
              <a:rPr lang="en-US" sz="3200" dirty="0" smtClean="0"/>
              <a:t>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học</a:t>
            </a:r>
            <a:r>
              <a:rPr lang="en-US" sz="3200" dirty="0" smtClean="0"/>
              <a:t> </a:t>
            </a:r>
            <a:r>
              <a:rPr lang="en-US" sz="3200" dirty="0" err="1" smtClean="0"/>
              <a:t>với</a:t>
            </a:r>
            <a:r>
              <a:rPr lang="en-US" sz="3200" dirty="0" smtClean="0"/>
              <a:t>  </a:t>
            </a:r>
            <a:r>
              <a:rPr lang="en-US" sz="3200" dirty="0" err="1" smtClean="0"/>
              <a:t>nhau</a:t>
            </a:r>
            <a:r>
              <a:rPr lang="en-US" sz="3200" dirty="0" smtClean="0"/>
              <a:t>, </a:t>
            </a:r>
            <a:r>
              <a:rPr lang="en-US" sz="3200" dirty="0" err="1" smtClean="0"/>
              <a:t>liên</a:t>
            </a:r>
            <a:r>
              <a:rPr lang="en-US" sz="3200" dirty="0" smtClean="0"/>
              <a:t> </a:t>
            </a:r>
            <a:r>
              <a:rPr lang="en-US" sz="3200" dirty="0" err="1" smtClean="0"/>
              <a:t>hệ</a:t>
            </a:r>
            <a:r>
              <a:rPr lang="en-US" sz="3200" dirty="0" smtClean="0"/>
              <a:t> </a:t>
            </a:r>
            <a:r>
              <a:rPr lang="en-US" sz="3200" dirty="0" err="1" smtClean="0"/>
              <a:t>với</a:t>
            </a:r>
            <a:r>
              <a:rPr lang="en-US" sz="3200" dirty="0" smtClean="0"/>
              <a:t> </a:t>
            </a:r>
            <a:r>
              <a:rPr lang="en-US" sz="3200" dirty="0" err="1" smtClean="0"/>
              <a:t>thực</a:t>
            </a:r>
            <a:r>
              <a:rPr lang="en-US" sz="3200" dirty="0" smtClean="0"/>
              <a:t> </a:t>
            </a:r>
            <a:r>
              <a:rPr lang="en-US" sz="3200" dirty="0" err="1" smtClean="0"/>
              <a:t>tế</a:t>
            </a:r>
            <a:r>
              <a:rPr lang="en-US" sz="3200" dirty="0" smtClean="0"/>
              <a:t> </a:t>
            </a:r>
            <a:r>
              <a:rPr lang="en-US" sz="3200" dirty="0" err="1" smtClean="0"/>
              <a:t>để</a:t>
            </a:r>
            <a:r>
              <a:rPr lang="en-US" sz="3200" dirty="0" smtClean="0"/>
              <a:t> </a:t>
            </a:r>
            <a:r>
              <a:rPr lang="en-US" sz="3200" dirty="0" err="1" smtClean="0"/>
              <a:t>tạo</a:t>
            </a:r>
            <a:r>
              <a:rPr lang="en-US" sz="3200" dirty="0" smtClean="0"/>
              <a:t> </a:t>
            </a:r>
            <a:r>
              <a:rPr lang="en-US" sz="3200" dirty="0" err="1" smtClean="0"/>
              <a:t>sự</a:t>
            </a:r>
            <a:r>
              <a:rPr lang="en-US" sz="3200" dirty="0" smtClean="0"/>
              <a:t> </a:t>
            </a:r>
            <a:r>
              <a:rPr lang="en-US" sz="3200" dirty="0" err="1" smtClean="0"/>
              <a:t>phong</a:t>
            </a:r>
            <a:r>
              <a:rPr lang="en-US" sz="3200" dirty="0" smtClean="0"/>
              <a:t> </a:t>
            </a:r>
            <a:r>
              <a:rPr lang="en-US" sz="3200" dirty="0" err="1" smtClean="0"/>
              <a:t>phú</a:t>
            </a:r>
            <a:r>
              <a:rPr lang="en-US" sz="3200" dirty="0" smtClean="0"/>
              <a:t> , </a:t>
            </a:r>
            <a:r>
              <a:rPr lang="en-US" sz="3200" dirty="0" err="1" smtClean="0"/>
              <a:t>sinh</a:t>
            </a:r>
            <a:r>
              <a:rPr lang="en-US" sz="3200" dirty="0" smtClean="0"/>
              <a:t> </a:t>
            </a:r>
            <a:r>
              <a:rPr lang="en-US" sz="3200" dirty="0" err="1" smtClean="0"/>
              <a:t>động</a:t>
            </a:r>
            <a:r>
              <a:rPr lang="en-US" sz="3200" dirty="0" smtClean="0"/>
              <a:t> </a:t>
            </a:r>
            <a:r>
              <a:rPr lang="en-US" sz="3200" dirty="0" err="1" smtClean="0"/>
              <a:t>cho</a:t>
            </a:r>
            <a:r>
              <a:rPr lang="en-US" sz="3200" dirty="0" smtClean="0"/>
              <a:t>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giảng</a:t>
            </a:r>
            <a:r>
              <a:rPr lang="en-US" sz="3200" dirty="0" smtClean="0"/>
              <a:t>, </a:t>
            </a:r>
            <a:r>
              <a:rPr lang="en-US" sz="3200" dirty="0" err="1" smtClean="0"/>
              <a:t>giúp</a:t>
            </a:r>
            <a:r>
              <a:rPr lang="en-US" sz="3200" dirty="0" smtClean="0"/>
              <a:t> </a:t>
            </a:r>
            <a:r>
              <a:rPr lang="en-US" sz="3200" dirty="0" err="1" smtClean="0"/>
              <a:t>học</a:t>
            </a:r>
            <a:r>
              <a:rPr lang="en-US" sz="3200" dirty="0" smtClean="0"/>
              <a:t> </a:t>
            </a:r>
            <a:r>
              <a:rPr lang="en-US" sz="3200" dirty="0" err="1" smtClean="0"/>
              <a:t>sinh</a:t>
            </a:r>
            <a:r>
              <a:rPr lang="en-US" sz="3200" dirty="0" smtClean="0"/>
              <a:t> </a:t>
            </a:r>
            <a:r>
              <a:rPr lang="en-US" sz="3200" dirty="0" err="1" smtClean="0"/>
              <a:t>củng</a:t>
            </a:r>
            <a:r>
              <a:rPr lang="en-US" sz="3200" dirty="0" smtClean="0"/>
              <a:t> </a:t>
            </a:r>
            <a:r>
              <a:rPr lang="en-US" sz="3200" dirty="0" err="1" smtClean="0"/>
              <a:t>cố</a:t>
            </a:r>
            <a:r>
              <a:rPr lang="en-US" sz="3200" dirty="0" smtClean="0"/>
              <a:t> </a:t>
            </a:r>
            <a:r>
              <a:rPr lang="en-US" sz="3200" dirty="0" err="1" smtClean="0"/>
              <a:t>vững</a:t>
            </a:r>
            <a:r>
              <a:rPr lang="en-US" sz="3200" dirty="0" smtClean="0"/>
              <a:t> </a:t>
            </a:r>
            <a:r>
              <a:rPr lang="en-US" sz="3200" dirty="0" err="1" smtClean="0"/>
              <a:t>chắc</a:t>
            </a:r>
            <a:r>
              <a:rPr lang="en-US" sz="3200" dirty="0" smtClean="0"/>
              <a:t> KT-</a:t>
            </a:r>
            <a:r>
              <a:rPr lang="en-US" sz="3200" dirty="0" err="1" smtClean="0"/>
              <a:t>KN</a:t>
            </a:r>
            <a:endParaRPr lang="en-US" sz="3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09600" y="2896612"/>
            <a:ext cx="8153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VD: - </a:t>
            </a:r>
            <a:r>
              <a:rPr lang="en-US" sz="3200" dirty="0" err="1" smtClean="0"/>
              <a:t>Dạy</a:t>
            </a:r>
            <a:r>
              <a:rPr lang="en-US" sz="3200" dirty="0" smtClean="0"/>
              <a:t> “</a:t>
            </a:r>
            <a:r>
              <a:rPr lang="en-US" sz="3200" i="1" dirty="0" err="1" smtClean="0"/>
              <a:t>Người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lái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đò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sông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Đà</a:t>
            </a:r>
            <a:r>
              <a:rPr lang="en-US" sz="3200" i="1" dirty="0" smtClean="0"/>
              <a:t>”</a:t>
            </a:r>
            <a:r>
              <a:rPr lang="en-US" sz="3200" dirty="0" smtClean="0"/>
              <a:t> </a:t>
            </a:r>
            <a:r>
              <a:rPr lang="en-US" sz="3200" dirty="0" err="1" smtClean="0"/>
              <a:t>liên</a:t>
            </a:r>
            <a:r>
              <a:rPr lang="en-US" sz="3200" dirty="0" smtClean="0"/>
              <a:t> </a:t>
            </a:r>
            <a:r>
              <a:rPr lang="en-US" sz="3200" dirty="0" err="1" smtClean="0"/>
              <a:t>hệ</a:t>
            </a:r>
            <a:r>
              <a:rPr lang="en-US" sz="3200" dirty="0" smtClean="0"/>
              <a:t> </a:t>
            </a:r>
            <a:r>
              <a:rPr lang="en-US" sz="3200" dirty="0" err="1" smtClean="0"/>
              <a:t>với</a:t>
            </a:r>
            <a:r>
              <a:rPr lang="en-US" sz="3200" dirty="0" smtClean="0"/>
              <a:t> “ </a:t>
            </a:r>
            <a:r>
              <a:rPr lang="en-US" sz="3200" i="1" dirty="0" err="1" smtClean="0"/>
              <a:t>Chữ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người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tử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tù</a:t>
            </a:r>
            <a:r>
              <a:rPr lang="en-US" sz="3200" i="1" dirty="0" smtClean="0"/>
              <a:t>”   </a:t>
            </a:r>
            <a:r>
              <a:rPr lang="en-US" sz="3200" dirty="0" err="1" smtClean="0"/>
              <a:t>để</a:t>
            </a:r>
            <a:r>
              <a:rPr lang="en-US" sz="3200" dirty="0" smtClean="0"/>
              <a:t> </a:t>
            </a:r>
            <a:r>
              <a:rPr lang="en-US" sz="3200" dirty="0" err="1" smtClean="0"/>
              <a:t>thấy</a:t>
            </a:r>
            <a:r>
              <a:rPr lang="en-US" sz="3200" dirty="0" smtClean="0"/>
              <a:t> </a:t>
            </a:r>
            <a:r>
              <a:rPr lang="en-US" sz="3200" dirty="0" err="1" smtClean="0"/>
              <a:t>sự</a:t>
            </a:r>
            <a:r>
              <a:rPr lang="en-US" sz="3200" dirty="0" smtClean="0"/>
              <a:t> </a:t>
            </a:r>
            <a:r>
              <a:rPr lang="en-US" sz="3200" dirty="0" err="1" smtClean="0"/>
              <a:t>thay</a:t>
            </a:r>
            <a:r>
              <a:rPr lang="en-US" sz="3200" dirty="0" smtClean="0"/>
              <a:t> </a:t>
            </a:r>
            <a:r>
              <a:rPr lang="en-US" sz="3200" dirty="0" err="1" smtClean="0"/>
              <a:t>đổicủa</a:t>
            </a:r>
            <a:r>
              <a:rPr lang="en-US" sz="3200" dirty="0" smtClean="0"/>
              <a:t> </a:t>
            </a:r>
            <a:r>
              <a:rPr lang="en-US" sz="3200" dirty="0" err="1" smtClean="0"/>
              <a:t>Nguyễn</a:t>
            </a:r>
            <a:r>
              <a:rPr lang="en-US" sz="3200" dirty="0" smtClean="0"/>
              <a:t> </a:t>
            </a:r>
            <a:r>
              <a:rPr lang="en-US" sz="3200" dirty="0" err="1" smtClean="0"/>
              <a:t>Tuân</a:t>
            </a:r>
            <a:r>
              <a:rPr lang="en-US" sz="3200" dirty="0" smtClean="0"/>
              <a:t> </a:t>
            </a:r>
            <a:r>
              <a:rPr lang="en-US" sz="3200" dirty="0" err="1" smtClean="0"/>
              <a:t>trước</a:t>
            </a:r>
            <a:r>
              <a:rPr lang="en-US" sz="3200" dirty="0" smtClean="0"/>
              <a:t> </a:t>
            </a:r>
            <a:r>
              <a:rPr lang="en-US" sz="3200" dirty="0" err="1" smtClean="0"/>
              <a:t>và</a:t>
            </a:r>
            <a:r>
              <a:rPr lang="en-US" sz="3200" dirty="0" smtClean="0"/>
              <a:t> </a:t>
            </a:r>
            <a:r>
              <a:rPr lang="en-US" sz="3200" dirty="0" err="1" smtClean="0"/>
              <a:t>sau</a:t>
            </a:r>
            <a:r>
              <a:rPr lang="en-US" sz="3200" dirty="0" smtClean="0"/>
              <a:t> CM</a:t>
            </a:r>
          </a:p>
          <a:p>
            <a:r>
              <a:rPr lang="en-US" sz="3200" dirty="0" smtClean="0"/>
              <a:t>      - </a:t>
            </a:r>
            <a:r>
              <a:rPr lang="en-US" sz="3200" dirty="0" err="1" smtClean="0"/>
              <a:t>Khi</a:t>
            </a:r>
            <a:r>
              <a:rPr lang="en-US" sz="3200" dirty="0" smtClean="0"/>
              <a:t> </a:t>
            </a:r>
            <a:r>
              <a:rPr lang="en-US" sz="3200" dirty="0" err="1" smtClean="0"/>
              <a:t>tìm</a:t>
            </a:r>
            <a:r>
              <a:rPr lang="en-US" sz="3200" dirty="0" smtClean="0"/>
              <a:t> </a:t>
            </a:r>
            <a:r>
              <a:rPr lang="en-US" sz="3200" dirty="0" err="1" smtClean="0"/>
              <a:t>hiểu</a:t>
            </a:r>
            <a:r>
              <a:rPr lang="en-US" sz="3200" dirty="0" smtClean="0"/>
              <a:t> </a:t>
            </a:r>
            <a:r>
              <a:rPr lang="en-US" sz="3200" dirty="0" err="1" smtClean="0"/>
              <a:t>về</a:t>
            </a:r>
            <a:r>
              <a:rPr lang="en-US" sz="3200" dirty="0" smtClean="0"/>
              <a:t> </a:t>
            </a:r>
            <a:r>
              <a:rPr lang="en-US" sz="3200" dirty="0" err="1" smtClean="0"/>
              <a:t>nhân</a:t>
            </a:r>
            <a:r>
              <a:rPr lang="en-US" sz="3200" dirty="0" smtClean="0"/>
              <a:t> </a:t>
            </a:r>
            <a:r>
              <a:rPr lang="en-US" sz="3200" dirty="0" err="1" smtClean="0"/>
              <a:t>vật</a:t>
            </a:r>
            <a:r>
              <a:rPr lang="en-US" sz="3200" dirty="0" smtClean="0"/>
              <a:t> </a:t>
            </a:r>
            <a:r>
              <a:rPr lang="en-US" sz="3200" dirty="0" err="1" smtClean="0"/>
              <a:t>Chí</a:t>
            </a:r>
            <a:r>
              <a:rPr lang="en-US" sz="3200" dirty="0" smtClean="0"/>
              <a:t> </a:t>
            </a:r>
            <a:r>
              <a:rPr lang="en-US" sz="3200" dirty="0" err="1" smtClean="0"/>
              <a:t>Phèo</a:t>
            </a:r>
            <a:r>
              <a:rPr lang="en-US" sz="3200" dirty="0" smtClean="0"/>
              <a:t> </a:t>
            </a:r>
            <a:r>
              <a:rPr lang="en-US" sz="3200" dirty="0" err="1" smtClean="0"/>
              <a:t>liên</a:t>
            </a:r>
            <a:r>
              <a:rPr lang="en-US" sz="3200" dirty="0" smtClean="0"/>
              <a:t> </a:t>
            </a:r>
            <a:r>
              <a:rPr lang="en-US" sz="3200" dirty="0" err="1" smtClean="0"/>
              <a:t>hệ</a:t>
            </a:r>
            <a:r>
              <a:rPr lang="en-US" sz="3200" dirty="0" smtClean="0"/>
              <a:t> </a:t>
            </a:r>
            <a:r>
              <a:rPr lang="en-US" sz="3200" dirty="0" err="1" smtClean="0"/>
              <a:t>với</a:t>
            </a:r>
            <a:r>
              <a:rPr lang="en-US" sz="3200" dirty="0" smtClean="0"/>
              <a:t> </a:t>
            </a:r>
            <a:r>
              <a:rPr lang="en-US" sz="3200" dirty="0" err="1" smtClean="0"/>
              <a:t>thực</a:t>
            </a:r>
            <a:r>
              <a:rPr lang="en-US" sz="3200" dirty="0" smtClean="0"/>
              <a:t> </a:t>
            </a:r>
            <a:r>
              <a:rPr lang="en-US" sz="3200" dirty="0" err="1" smtClean="0"/>
              <a:t>tế</a:t>
            </a:r>
            <a:r>
              <a:rPr lang="en-US" sz="3200" dirty="0" smtClean="0"/>
              <a:t> </a:t>
            </a:r>
            <a:r>
              <a:rPr lang="en-US" sz="3200" dirty="0" err="1" smtClean="0"/>
              <a:t>để</a:t>
            </a:r>
            <a:r>
              <a:rPr lang="en-US" sz="3200" dirty="0" smtClean="0"/>
              <a:t> h/s </a:t>
            </a:r>
            <a:r>
              <a:rPr lang="en-US" sz="3200" dirty="0" err="1" smtClean="0"/>
              <a:t>thấy</a:t>
            </a:r>
            <a:r>
              <a:rPr lang="en-US" sz="3200" dirty="0" smtClean="0"/>
              <a:t> </a:t>
            </a:r>
            <a:r>
              <a:rPr lang="en-US" sz="3200" dirty="0" err="1" smtClean="0"/>
              <a:t>sức</a:t>
            </a:r>
            <a:r>
              <a:rPr lang="en-US" sz="3200" dirty="0" smtClean="0"/>
              <a:t> </a:t>
            </a:r>
            <a:r>
              <a:rPr lang="en-US" sz="3200" dirty="0" err="1" smtClean="0"/>
              <a:t>cảm</a:t>
            </a:r>
            <a:r>
              <a:rPr lang="en-US" sz="3200" dirty="0" smtClean="0"/>
              <a:t> </a:t>
            </a:r>
            <a:r>
              <a:rPr lang="en-US" sz="3200" dirty="0" err="1" smtClean="0"/>
              <a:t>hóa</a:t>
            </a:r>
            <a:r>
              <a:rPr lang="en-US" sz="3200" dirty="0" smtClean="0"/>
              <a:t> </a:t>
            </a:r>
            <a:r>
              <a:rPr lang="en-US" sz="3200" dirty="0" err="1" smtClean="0"/>
              <a:t>của</a:t>
            </a:r>
            <a:r>
              <a:rPr lang="en-US" sz="3200" dirty="0" smtClean="0"/>
              <a:t> </a:t>
            </a:r>
            <a:r>
              <a:rPr lang="en-US" sz="3200" dirty="0" err="1" smtClean="0"/>
              <a:t>tình</a:t>
            </a:r>
            <a:r>
              <a:rPr lang="en-US" sz="3200" dirty="0" smtClean="0"/>
              <a:t> </a:t>
            </a:r>
            <a:r>
              <a:rPr lang="en-US" sz="3200" dirty="0" err="1" smtClean="0"/>
              <a:t>thương</a:t>
            </a:r>
            <a:r>
              <a:rPr lang="en-US" sz="3200" dirty="0" smtClean="0"/>
              <a:t> , </a:t>
            </a:r>
            <a:r>
              <a:rPr lang="en-US" sz="3200" dirty="0" err="1" smtClean="0"/>
              <a:t>từ</a:t>
            </a:r>
            <a:r>
              <a:rPr lang="en-US" sz="3200" dirty="0" smtClean="0"/>
              <a:t> </a:t>
            </a:r>
            <a:r>
              <a:rPr lang="en-US" sz="3200" dirty="0" err="1" smtClean="0"/>
              <a:t>đó</a:t>
            </a:r>
            <a:r>
              <a:rPr lang="en-US" sz="3200" dirty="0" smtClean="0"/>
              <a:t> </a:t>
            </a:r>
            <a:r>
              <a:rPr lang="en-US" sz="3200" dirty="0" err="1" smtClean="0"/>
              <a:t>bồi</a:t>
            </a:r>
            <a:r>
              <a:rPr lang="en-US" sz="3200" dirty="0" smtClean="0"/>
              <a:t> </a:t>
            </a:r>
            <a:r>
              <a:rPr lang="en-US" sz="3200" dirty="0" err="1" smtClean="0"/>
              <a:t>dưỡng</a:t>
            </a:r>
            <a:r>
              <a:rPr lang="en-US" sz="3200" dirty="0" smtClean="0"/>
              <a:t> </a:t>
            </a:r>
            <a:r>
              <a:rPr lang="en-US" sz="3200" dirty="0" err="1" smtClean="0"/>
              <a:t>tâm</a:t>
            </a:r>
            <a:r>
              <a:rPr lang="en-US" sz="3200" dirty="0" smtClean="0"/>
              <a:t> </a:t>
            </a:r>
            <a:r>
              <a:rPr lang="en-US" sz="3200" dirty="0" err="1" smtClean="0"/>
              <a:t>hồn</a:t>
            </a:r>
            <a:r>
              <a:rPr lang="en-US" sz="3200" dirty="0" smtClean="0"/>
              <a:t> </a:t>
            </a:r>
            <a:r>
              <a:rPr lang="en-US" sz="3200" dirty="0" err="1" smtClean="0"/>
              <a:t>các</a:t>
            </a:r>
            <a:r>
              <a:rPr lang="en-US" sz="3200" dirty="0" smtClean="0"/>
              <a:t> </a:t>
            </a:r>
            <a:r>
              <a:rPr lang="en-US" sz="3200" dirty="0" err="1" smtClean="0"/>
              <a:t>em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9154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Bốn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là</a:t>
            </a:r>
            <a:r>
              <a:rPr lang="en-US" sz="3200" b="1" dirty="0" smtClean="0"/>
              <a:t>:  </a:t>
            </a:r>
            <a:r>
              <a:rPr lang="en-US" sz="3200" dirty="0" err="1" smtClean="0"/>
              <a:t>GV</a:t>
            </a:r>
            <a:r>
              <a:rPr lang="en-US" sz="3200" dirty="0" smtClean="0"/>
              <a:t> </a:t>
            </a:r>
            <a:r>
              <a:rPr lang="en-US" sz="3200" dirty="0" err="1" smtClean="0"/>
              <a:t>phải</a:t>
            </a:r>
            <a:r>
              <a:rPr lang="en-US" sz="3200" dirty="0" smtClean="0"/>
              <a:t> </a:t>
            </a:r>
            <a:r>
              <a:rPr lang="en-US" sz="3200" dirty="0" err="1" smtClean="0"/>
              <a:t>thực</a:t>
            </a:r>
            <a:r>
              <a:rPr lang="en-US" sz="3200" dirty="0" smtClean="0"/>
              <a:t> </a:t>
            </a:r>
            <a:r>
              <a:rPr lang="en-US" sz="3200" dirty="0" err="1" smtClean="0"/>
              <a:t>hiện</a:t>
            </a:r>
            <a:r>
              <a:rPr lang="en-US" sz="3200" dirty="0" smtClean="0"/>
              <a:t> </a:t>
            </a:r>
            <a:r>
              <a:rPr lang="en-US" sz="3200" dirty="0" err="1" smtClean="0"/>
              <a:t>chu</a:t>
            </a:r>
            <a:r>
              <a:rPr lang="en-US" sz="3200" dirty="0" smtClean="0"/>
              <a:t> </a:t>
            </a:r>
            <a:r>
              <a:rPr lang="en-US" sz="3200" dirty="0" err="1" smtClean="0"/>
              <a:t>đáo</a:t>
            </a:r>
            <a:r>
              <a:rPr lang="en-US" sz="3200" dirty="0" smtClean="0"/>
              <a:t> </a:t>
            </a:r>
            <a:r>
              <a:rPr lang="en-US" sz="3200" dirty="0" err="1" smtClean="0"/>
              <a:t>khâu</a:t>
            </a:r>
            <a:r>
              <a:rPr lang="en-US" sz="3200" dirty="0" smtClean="0"/>
              <a:t> </a:t>
            </a:r>
            <a:r>
              <a:rPr lang="en-US" sz="3200" dirty="0" err="1" smtClean="0"/>
              <a:t>củng</a:t>
            </a:r>
            <a:r>
              <a:rPr lang="en-US" sz="3200" dirty="0" smtClean="0"/>
              <a:t> </a:t>
            </a:r>
            <a:r>
              <a:rPr lang="en-US" sz="3200" dirty="0" err="1" smtClean="0"/>
              <a:t>cố</a:t>
            </a:r>
            <a:r>
              <a:rPr lang="en-US" sz="3200" dirty="0" smtClean="0"/>
              <a:t> , </a:t>
            </a:r>
            <a:r>
              <a:rPr lang="en-US" sz="3200" dirty="0" err="1" smtClean="0"/>
              <a:t>dặn</a:t>
            </a:r>
            <a:r>
              <a:rPr lang="en-US" sz="3200" dirty="0" smtClean="0"/>
              <a:t> </a:t>
            </a:r>
            <a:r>
              <a:rPr lang="en-US" sz="3200" dirty="0" err="1" smtClean="0"/>
              <a:t>dò</a:t>
            </a:r>
            <a:r>
              <a:rPr lang="en-US" sz="3200" dirty="0" smtClean="0"/>
              <a:t>:</a:t>
            </a:r>
          </a:p>
          <a:p>
            <a:r>
              <a:rPr lang="en-US" sz="3200" dirty="0" smtClean="0"/>
              <a:t>  + </a:t>
            </a:r>
            <a:r>
              <a:rPr lang="en-US" sz="3200" dirty="0" err="1" smtClean="0"/>
              <a:t>Kết</a:t>
            </a:r>
            <a:r>
              <a:rPr lang="en-US" sz="3200" dirty="0" smtClean="0"/>
              <a:t> </a:t>
            </a:r>
            <a:r>
              <a:rPr lang="en-US" sz="3200" dirty="0" err="1" smtClean="0"/>
              <a:t>thúc</a:t>
            </a:r>
            <a:r>
              <a:rPr lang="en-US" sz="3200" dirty="0" smtClean="0"/>
              <a:t>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dạy</a:t>
            </a:r>
            <a:r>
              <a:rPr lang="en-US" sz="3200" dirty="0" smtClean="0"/>
              <a:t> </a:t>
            </a:r>
            <a:r>
              <a:rPr lang="en-US" sz="3200" dirty="0" err="1" smtClean="0"/>
              <a:t>GV</a:t>
            </a:r>
            <a:r>
              <a:rPr lang="en-US" sz="3200" dirty="0" smtClean="0"/>
              <a:t> </a:t>
            </a:r>
            <a:r>
              <a:rPr lang="en-US" sz="3200" dirty="0" err="1" smtClean="0"/>
              <a:t>cần</a:t>
            </a:r>
            <a:r>
              <a:rPr lang="en-US" sz="3200" dirty="0" smtClean="0"/>
              <a:t> </a:t>
            </a:r>
            <a:r>
              <a:rPr lang="en-US" sz="3200" dirty="0" err="1" smtClean="0"/>
              <a:t>tổ</a:t>
            </a:r>
            <a:r>
              <a:rPr lang="en-US" sz="3200" dirty="0" smtClean="0"/>
              <a:t> </a:t>
            </a:r>
            <a:r>
              <a:rPr lang="en-US" sz="3200" dirty="0" err="1" smtClean="0"/>
              <a:t>chức</a:t>
            </a:r>
            <a:r>
              <a:rPr lang="en-US" sz="3200" dirty="0" smtClean="0"/>
              <a:t> </a:t>
            </a:r>
            <a:r>
              <a:rPr lang="en-US" sz="3200" dirty="0" err="1" smtClean="0"/>
              <a:t>cho</a:t>
            </a:r>
            <a:r>
              <a:rPr lang="en-US" sz="3200" dirty="0" smtClean="0"/>
              <a:t> h/s </a:t>
            </a:r>
            <a:r>
              <a:rPr lang="en-US" sz="3200" dirty="0" err="1" smtClean="0"/>
              <a:t>hệ</a:t>
            </a:r>
            <a:r>
              <a:rPr lang="en-US" sz="3200" dirty="0" smtClean="0"/>
              <a:t> </a:t>
            </a:r>
            <a:r>
              <a:rPr lang="en-US" sz="3200" dirty="0" err="1" smtClean="0"/>
              <a:t>thống</a:t>
            </a:r>
            <a:r>
              <a:rPr lang="en-US" sz="3200" dirty="0" smtClean="0"/>
              <a:t> </a:t>
            </a:r>
            <a:r>
              <a:rPr lang="en-US" sz="3200" dirty="0" err="1" smtClean="0"/>
              <a:t>lại</a:t>
            </a:r>
            <a:r>
              <a:rPr lang="en-US" sz="3200" dirty="0" smtClean="0"/>
              <a:t> </a:t>
            </a:r>
            <a:r>
              <a:rPr lang="en-US" sz="3200" dirty="0" err="1" smtClean="0"/>
              <a:t>kiến</a:t>
            </a:r>
            <a:r>
              <a:rPr lang="en-US" sz="3200" dirty="0" smtClean="0"/>
              <a:t> </a:t>
            </a:r>
            <a:r>
              <a:rPr lang="en-US" sz="3200" dirty="0" err="1" smtClean="0"/>
              <a:t>thức</a:t>
            </a:r>
            <a:r>
              <a:rPr lang="en-US" sz="3200" dirty="0" smtClean="0"/>
              <a:t> </a:t>
            </a:r>
            <a:r>
              <a:rPr lang="en-US" sz="3200" dirty="0" err="1" smtClean="0"/>
              <a:t>theo</a:t>
            </a:r>
            <a:r>
              <a:rPr lang="en-US" sz="3200" dirty="0" smtClean="0"/>
              <a:t> </a:t>
            </a:r>
            <a:r>
              <a:rPr lang="en-US" sz="3200" dirty="0" err="1" smtClean="0"/>
              <a:t>sơ</a:t>
            </a:r>
            <a:r>
              <a:rPr lang="en-US" sz="3200" dirty="0" smtClean="0"/>
              <a:t> </a:t>
            </a:r>
            <a:r>
              <a:rPr lang="en-US" sz="3200" dirty="0" err="1" smtClean="0"/>
              <a:t>đồ</a:t>
            </a:r>
            <a:r>
              <a:rPr lang="en-US" sz="3200" dirty="0" smtClean="0"/>
              <a:t> </a:t>
            </a:r>
            <a:r>
              <a:rPr lang="en-US" sz="3200" dirty="0" err="1" smtClean="0"/>
              <a:t>giúp</a:t>
            </a:r>
            <a:r>
              <a:rPr lang="en-US" sz="3200" dirty="0" smtClean="0"/>
              <a:t>  h/s </a:t>
            </a:r>
            <a:r>
              <a:rPr lang="en-US" sz="3200" dirty="0" err="1" smtClean="0"/>
              <a:t>nắm</a:t>
            </a:r>
            <a:r>
              <a:rPr lang="en-US" sz="3200" dirty="0" smtClean="0"/>
              <a:t> </a:t>
            </a:r>
            <a:r>
              <a:rPr lang="en-US" sz="3200" dirty="0" err="1" smtClean="0"/>
              <a:t>chắc</a:t>
            </a:r>
            <a:r>
              <a:rPr lang="en-US" sz="3200" dirty="0" smtClean="0"/>
              <a:t> </a:t>
            </a:r>
            <a:r>
              <a:rPr lang="en-US" sz="3200" dirty="0" err="1" smtClean="0"/>
              <a:t>nội</a:t>
            </a:r>
            <a:r>
              <a:rPr lang="en-US" sz="3200" dirty="0" smtClean="0"/>
              <a:t> dung </a:t>
            </a:r>
            <a:r>
              <a:rPr lang="en-US" sz="3200" dirty="0" err="1" smtClean="0"/>
              <a:t>chính</a:t>
            </a:r>
            <a:r>
              <a:rPr lang="en-US" sz="3200" dirty="0" smtClean="0"/>
              <a:t> </a:t>
            </a:r>
            <a:r>
              <a:rPr lang="en-US" sz="3200" dirty="0" err="1" smtClean="0"/>
              <a:t>của</a:t>
            </a:r>
            <a:r>
              <a:rPr lang="en-US" sz="3200" dirty="0" smtClean="0"/>
              <a:t>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vừa</a:t>
            </a:r>
            <a:r>
              <a:rPr lang="en-US" sz="3200" dirty="0" smtClean="0"/>
              <a:t> </a:t>
            </a:r>
            <a:r>
              <a:rPr lang="en-US" sz="3200" dirty="0" err="1" smtClean="0"/>
              <a:t>học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 + </a:t>
            </a:r>
            <a:r>
              <a:rPr lang="en-US" sz="3200" dirty="0" err="1" smtClean="0"/>
              <a:t>Không</a:t>
            </a:r>
            <a:r>
              <a:rPr lang="en-US" sz="3200" dirty="0" smtClean="0"/>
              <a:t> </a:t>
            </a:r>
            <a:r>
              <a:rPr lang="en-US" sz="3200" dirty="0" smtClean="0"/>
              <a:t> </a:t>
            </a:r>
            <a:r>
              <a:rPr lang="en-US" sz="3200" dirty="0" err="1" smtClean="0"/>
              <a:t>dặn</a:t>
            </a:r>
            <a:r>
              <a:rPr lang="en-US" sz="3200" dirty="0" smtClean="0"/>
              <a:t> </a:t>
            </a:r>
            <a:r>
              <a:rPr lang="en-US" sz="3200" dirty="0" err="1" smtClean="0"/>
              <a:t>dò</a:t>
            </a:r>
            <a:r>
              <a:rPr lang="en-US" sz="3200" dirty="0" smtClean="0"/>
              <a:t> </a:t>
            </a:r>
            <a:r>
              <a:rPr lang="en-US" sz="3200" dirty="0" err="1" smtClean="0"/>
              <a:t>chung</a:t>
            </a:r>
            <a:r>
              <a:rPr lang="en-US" sz="3200" dirty="0" smtClean="0"/>
              <a:t> </a:t>
            </a:r>
            <a:r>
              <a:rPr lang="en-US" sz="3200" dirty="0" err="1" smtClean="0"/>
              <a:t>chung</a:t>
            </a:r>
            <a:r>
              <a:rPr lang="en-US" sz="3200" dirty="0" smtClean="0"/>
              <a:t>, </a:t>
            </a:r>
            <a:r>
              <a:rPr lang="en-US" sz="3200" dirty="0" err="1" smtClean="0"/>
              <a:t>mà</a:t>
            </a:r>
            <a:r>
              <a:rPr lang="en-US" sz="3200" dirty="0" smtClean="0"/>
              <a:t> </a:t>
            </a:r>
            <a:r>
              <a:rPr lang="en-US" sz="3200" dirty="0" err="1" smtClean="0"/>
              <a:t>cần</a:t>
            </a:r>
            <a:r>
              <a:rPr lang="en-US" sz="3200" dirty="0" smtClean="0"/>
              <a:t> </a:t>
            </a:r>
            <a:r>
              <a:rPr lang="en-US" sz="3200" dirty="0" err="1" smtClean="0"/>
              <a:t>đặt</a:t>
            </a:r>
            <a:r>
              <a:rPr lang="en-US" sz="3200" dirty="0" smtClean="0"/>
              <a:t> </a:t>
            </a:r>
            <a:r>
              <a:rPr lang="en-US" sz="3200" dirty="0" err="1" smtClean="0"/>
              <a:t>ra</a:t>
            </a:r>
            <a:r>
              <a:rPr lang="en-US" sz="3200" dirty="0" smtClean="0"/>
              <a:t> </a:t>
            </a:r>
            <a:r>
              <a:rPr lang="en-US" sz="3200" dirty="0" err="1" smtClean="0"/>
              <a:t>những</a:t>
            </a:r>
            <a:r>
              <a:rPr lang="en-US" sz="3200" dirty="0" smtClean="0"/>
              <a:t> </a:t>
            </a:r>
            <a:r>
              <a:rPr lang="en-US" sz="3200" dirty="0" err="1" smtClean="0"/>
              <a:t>yêu</a:t>
            </a:r>
            <a:r>
              <a:rPr lang="en-US" sz="3200" dirty="0" smtClean="0"/>
              <a:t> </a:t>
            </a:r>
            <a:r>
              <a:rPr lang="en-US" sz="3200" dirty="0" err="1" smtClean="0"/>
              <a:t>cầu</a:t>
            </a:r>
            <a:r>
              <a:rPr lang="en-US" sz="3200" dirty="0" smtClean="0"/>
              <a:t> </a:t>
            </a:r>
            <a:r>
              <a:rPr lang="en-US" sz="3200" dirty="0" err="1" smtClean="0"/>
              <a:t>cụ</a:t>
            </a:r>
            <a:r>
              <a:rPr lang="en-US" sz="3200" dirty="0" smtClean="0"/>
              <a:t> </a:t>
            </a:r>
            <a:r>
              <a:rPr lang="en-US" sz="3200" dirty="0" err="1" smtClean="0"/>
              <a:t>thể</a:t>
            </a:r>
            <a:r>
              <a:rPr lang="en-US" sz="3200" dirty="0" smtClean="0"/>
              <a:t> </a:t>
            </a:r>
            <a:r>
              <a:rPr lang="en-US" sz="3200" dirty="0" err="1" smtClean="0"/>
              <a:t>đối</a:t>
            </a:r>
            <a:r>
              <a:rPr lang="en-US" sz="3200" dirty="0" smtClean="0"/>
              <a:t> </a:t>
            </a:r>
            <a:r>
              <a:rPr lang="en-US" sz="3200" dirty="0" err="1" smtClean="0"/>
              <a:t>với</a:t>
            </a:r>
            <a:r>
              <a:rPr lang="en-US" sz="3200" dirty="0" smtClean="0"/>
              <a:t> </a:t>
            </a:r>
            <a:r>
              <a:rPr lang="en-US" sz="3200" dirty="0" err="1" smtClean="0"/>
              <a:t>cả</a:t>
            </a:r>
            <a:r>
              <a:rPr lang="en-US" sz="3200" dirty="0" smtClean="0"/>
              <a:t> </a:t>
            </a:r>
            <a:r>
              <a:rPr lang="en-US" sz="3200" dirty="0" err="1" smtClean="0"/>
              <a:t>việc</a:t>
            </a:r>
            <a:r>
              <a:rPr lang="en-US" sz="3200" dirty="0" smtClean="0"/>
              <a:t> </a:t>
            </a:r>
            <a:r>
              <a:rPr lang="en-US" sz="3200" dirty="0" err="1" smtClean="0"/>
              <a:t>học</a:t>
            </a:r>
            <a:r>
              <a:rPr lang="en-US" sz="3200" dirty="0" smtClean="0"/>
              <a:t>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cũ</a:t>
            </a:r>
            <a:r>
              <a:rPr lang="en-US" sz="3200" dirty="0" smtClean="0"/>
              <a:t> </a:t>
            </a:r>
            <a:r>
              <a:rPr lang="en-US" sz="3200" dirty="0" err="1" smtClean="0"/>
              <a:t>và</a:t>
            </a:r>
            <a:r>
              <a:rPr lang="en-US" sz="3200" dirty="0" smtClean="0"/>
              <a:t> </a:t>
            </a:r>
            <a:r>
              <a:rPr lang="en-US" sz="3200" dirty="0" err="1" smtClean="0"/>
              <a:t>chuẩn</a:t>
            </a:r>
            <a:r>
              <a:rPr lang="en-US" sz="3200" dirty="0" smtClean="0"/>
              <a:t> </a:t>
            </a:r>
            <a:r>
              <a:rPr lang="en-US" sz="3200" dirty="0" err="1" smtClean="0"/>
              <a:t>bị</a:t>
            </a:r>
            <a:r>
              <a:rPr lang="en-US" sz="3200" dirty="0" smtClean="0"/>
              <a:t>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mới</a:t>
            </a:r>
            <a:r>
              <a:rPr lang="en-US" sz="3200" dirty="0" smtClean="0"/>
              <a:t> </a:t>
            </a:r>
            <a:r>
              <a:rPr lang="en-US" sz="3200" dirty="0" err="1" smtClean="0"/>
              <a:t>nhằm</a:t>
            </a:r>
            <a:r>
              <a:rPr lang="en-US" sz="3200" dirty="0" smtClean="0"/>
              <a:t> </a:t>
            </a:r>
            <a:r>
              <a:rPr lang="en-US" sz="3200" dirty="0" err="1" smtClean="0"/>
              <a:t>đáp</a:t>
            </a:r>
            <a:r>
              <a:rPr lang="en-US" sz="3200" dirty="0" smtClean="0"/>
              <a:t> </a:t>
            </a:r>
            <a:r>
              <a:rPr lang="en-US" sz="3200" dirty="0" err="1" smtClean="0"/>
              <a:t>ứng</a:t>
            </a:r>
            <a:r>
              <a:rPr lang="en-US" sz="3200" dirty="0" smtClean="0"/>
              <a:t> </a:t>
            </a:r>
            <a:r>
              <a:rPr lang="en-US" sz="3200" dirty="0" err="1" smtClean="0"/>
              <a:t>đươc</a:t>
            </a:r>
            <a:r>
              <a:rPr lang="en-US" sz="3200" dirty="0" smtClean="0"/>
              <a:t> </a:t>
            </a:r>
            <a:r>
              <a:rPr lang="en-US" sz="3200" dirty="0" err="1" smtClean="0"/>
              <a:t>mục</a:t>
            </a:r>
            <a:r>
              <a:rPr lang="en-US" sz="3200" dirty="0" smtClean="0"/>
              <a:t> </a:t>
            </a:r>
            <a:r>
              <a:rPr lang="en-US" sz="3200" dirty="0" err="1" smtClean="0"/>
              <a:t>tiêu</a:t>
            </a:r>
            <a:r>
              <a:rPr lang="en-US" sz="3200" dirty="0" smtClean="0"/>
              <a:t>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học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VD: </a:t>
            </a:r>
            <a:r>
              <a:rPr lang="en-US" sz="3200" dirty="0" err="1" smtClean="0"/>
              <a:t>học</a:t>
            </a:r>
            <a:r>
              <a:rPr lang="en-US" sz="3200" dirty="0" smtClean="0"/>
              <a:t> “ </a:t>
            </a:r>
            <a:r>
              <a:rPr lang="en-US" sz="3200" dirty="0" err="1" smtClean="0"/>
              <a:t>Người</a:t>
            </a:r>
            <a:r>
              <a:rPr lang="en-US" sz="3200" dirty="0" smtClean="0"/>
              <a:t> </a:t>
            </a:r>
            <a:r>
              <a:rPr lang="en-US" sz="3200" dirty="0" err="1" smtClean="0"/>
              <a:t>lái</a:t>
            </a:r>
            <a:r>
              <a:rPr lang="en-US" sz="3200" dirty="0" smtClean="0"/>
              <a:t> </a:t>
            </a:r>
            <a:r>
              <a:rPr lang="en-US" sz="3200" dirty="0" err="1" smtClean="0"/>
              <a:t>đò</a:t>
            </a:r>
            <a:r>
              <a:rPr lang="en-US" sz="3200" dirty="0" smtClean="0"/>
              <a:t> </a:t>
            </a:r>
            <a:r>
              <a:rPr lang="en-US" sz="3200" dirty="0" err="1" smtClean="0"/>
              <a:t>sông</a:t>
            </a:r>
            <a:r>
              <a:rPr lang="en-US" sz="3200" dirty="0" smtClean="0"/>
              <a:t> </a:t>
            </a:r>
            <a:r>
              <a:rPr lang="en-US" sz="3200" dirty="0" err="1" smtClean="0"/>
              <a:t>Đà</a:t>
            </a:r>
            <a:r>
              <a:rPr lang="en-US" sz="3200" dirty="0" smtClean="0"/>
              <a:t>” –</a:t>
            </a:r>
            <a:r>
              <a:rPr lang="en-US" sz="3200" dirty="0" err="1" smtClean="0"/>
              <a:t>kiểm</a:t>
            </a:r>
            <a:r>
              <a:rPr lang="en-US" sz="3200" dirty="0" smtClean="0"/>
              <a:t> </a:t>
            </a:r>
            <a:r>
              <a:rPr lang="en-US" sz="3200" dirty="0" err="1" smtClean="0"/>
              <a:t>tra</a:t>
            </a:r>
            <a:r>
              <a:rPr lang="en-US" sz="3200" dirty="0" smtClean="0"/>
              <a:t> </a:t>
            </a:r>
            <a:r>
              <a:rPr lang="en-US" sz="3200" dirty="0" err="1" smtClean="0"/>
              <a:t>về</a:t>
            </a:r>
            <a:r>
              <a:rPr lang="en-US" sz="3200" dirty="0" smtClean="0"/>
              <a:t> </a:t>
            </a:r>
            <a:r>
              <a:rPr lang="en-US" sz="3200" dirty="0" err="1" smtClean="0"/>
              <a:t>tác</a:t>
            </a:r>
            <a:r>
              <a:rPr lang="en-US" sz="3200" dirty="0" smtClean="0"/>
              <a:t> </a:t>
            </a:r>
            <a:r>
              <a:rPr lang="en-US" sz="3200" dirty="0" err="1" smtClean="0"/>
              <a:t>giả</a:t>
            </a:r>
            <a:r>
              <a:rPr lang="en-US" sz="3200" dirty="0" smtClean="0"/>
              <a:t> </a:t>
            </a:r>
            <a:r>
              <a:rPr lang="en-US" sz="3200" dirty="0" err="1" smtClean="0"/>
              <a:t>Nguyễn</a:t>
            </a:r>
            <a:r>
              <a:rPr lang="en-US" sz="3200" dirty="0" smtClean="0"/>
              <a:t> </a:t>
            </a:r>
            <a:r>
              <a:rPr lang="en-US" sz="3200" dirty="0" err="1" smtClean="0"/>
              <a:t>Tuân</a:t>
            </a:r>
            <a:r>
              <a:rPr lang="en-US" sz="3200" dirty="0" smtClean="0"/>
              <a:t> ( </a:t>
            </a:r>
            <a:r>
              <a:rPr lang="en-US" sz="3200" dirty="0" err="1" smtClean="0"/>
              <a:t>chương</a:t>
            </a:r>
            <a:r>
              <a:rPr lang="en-US" sz="3200" dirty="0" smtClean="0"/>
              <a:t> </a:t>
            </a:r>
            <a:r>
              <a:rPr lang="en-US" sz="3200" dirty="0" err="1" smtClean="0"/>
              <a:t>trình</a:t>
            </a:r>
            <a:r>
              <a:rPr lang="en-US" sz="3200" dirty="0" smtClean="0"/>
              <a:t> </a:t>
            </a:r>
            <a:r>
              <a:rPr lang="en-US" sz="3200" dirty="0" err="1" smtClean="0"/>
              <a:t>lớp</a:t>
            </a:r>
            <a:r>
              <a:rPr lang="en-US" sz="3200" dirty="0" smtClean="0"/>
              <a:t> 11).</a:t>
            </a:r>
          </a:p>
          <a:p>
            <a:r>
              <a:rPr lang="en-US" sz="3200" dirty="0" smtClean="0"/>
              <a:t>-</a:t>
            </a:r>
            <a:r>
              <a:rPr lang="en-US" sz="3200" dirty="0" smtClean="0"/>
              <a:t> Cho h/s </a:t>
            </a:r>
            <a:r>
              <a:rPr lang="en-US" sz="3200" dirty="0" err="1" smtClean="0"/>
              <a:t>chuẩn</a:t>
            </a:r>
            <a:r>
              <a:rPr lang="en-US" sz="3200" dirty="0" smtClean="0"/>
              <a:t> </a:t>
            </a:r>
            <a:r>
              <a:rPr lang="en-US" sz="3200" dirty="0" err="1" smtClean="0"/>
              <a:t>bị</a:t>
            </a:r>
            <a:r>
              <a:rPr lang="en-US" sz="3200" dirty="0" smtClean="0"/>
              <a:t>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mới</a:t>
            </a:r>
            <a:r>
              <a:rPr lang="en-US" sz="3200" dirty="0" smtClean="0"/>
              <a:t> </a:t>
            </a:r>
            <a:r>
              <a:rPr lang="en-US" sz="3200" dirty="0" err="1" smtClean="0"/>
              <a:t>theo</a:t>
            </a:r>
            <a:r>
              <a:rPr lang="en-US" sz="3200" dirty="0" smtClean="0"/>
              <a:t> </a:t>
            </a:r>
            <a:r>
              <a:rPr lang="en-US" sz="3200" dirty="0" err="1" smtClean="0"/>
              <a:t>yêu</a:t>
            </a:r>
            <a:r>
              <a:rPr lang="en-US" sz="3200" dirty="0" smtClean="0"/>
              <a:t> </a:t>
            </a:r>
            <a:r>
              <a:rPr lang="en-US" sz="3200" dirty="0" err="1" smtClean="0"/>
              <a:t>cầu</a:t>
            </a:r>
            <a:r>
              <a:rPr lang="en-US" sz="3200" dirty="0" smtClean="0"/>
              <a:t> </a:t>
            </a:r>
            <a:r>
              <a:rPr lang="en-US" sz="3200" dirty="0" err="1" smtClean="0"/>
              <a:t>của</a:t>
            </a:r>
            <a:r>
              <a:rPr lang="en-US" sz="3200" dirty="0" smtClean="0"/>
              <a:t> </a:t>
            </a:r>
            <a:r>
              <a:rPr lang="en-US" sz="3200" dirty="0" err="1" smtClean="0"/>
              <a:t>gv</a:t>
            </a:r>
            <a:r>
              <a:rPr lang="en-US" sz="3200" dirty="0" smtClean="0"/>
              <a:t> </a:t>
            </a:r>
            <a:r>
              <a:rPr lang="en-US" sz="3200" dirty="0" err="1" smtClean="0"/>
              <a:t>mà</a:t>
            </a:r>
            <a:r>
              <a:rPr lang="en-US" sz="3200" dirty="0" smtClean="0"/>
              <a:t> </a:t>
            </a:r>
            <a:r>
              <a:rPr lang="en-US" sz="3200" dirty="0" err="1" smtClean="0"/>
              <a:t>không</a:t>
            </a:r>
            <a:r>
              <a:rPr lang="en-US" sz="3200" dirty="0" smtClean="0"/>
              <a:t> </a:t>
            </a:r>
            <a:r>
              <a:rPr lang="en-US" sz="3200" dirty="0" err="1" smtClean="0"/>
              <a:t>nhất</a:t>
            </a:r>
            <a:r>
              <a:rPr lang="en-US" sz="3200" dirty="0" smtClean="0"/>
              <a:t> </a:t>
            </a:r>
            <a:r>
              <a:rPr lang="en-US" sz="3200" dirty="0" err="1" smtClean="0"/>
              <a:t>thiết</a:t>
            </a:r>
            <a:r>
              <a:rPr lang="en-US" sz="3200" dirty="0" smtClean="0"/>
              <a:t> </a:t>
            </a:r>
            <a:r>
              <a:rPr lang="en-US" sz="3200" dirty="0" err="1" smtClean="0"/>
              <a:t>phải</a:t>
            </a:r>
            <a:r>
              <a:rPr lang="en-US" sz="3200" dirty="0" smtClean="0"/>
              <a:t> </a:t>
            </a:r>
            <a:r>
              <a:rPr lang="en-US" sz="3200" dirty="0" err="1" smtClean="0"/>
              <a:t>theo</a:t>
            </a:r>
            <a:r>
              <a:rPr lang="en-US" sz="3200" dirty="0" smtClean="0"/>
              <a:t> </a:t>
            </a:r>
            <a:r>
              <a:rPr lang="en-US" sz="3200" dirty="0" err="1" smtClean="0"/>
              <a:t>hệ</a:t>
            </a:r>
            <a:r>
              <a:rPr lang="en-US" sz="3200" dirty="0" smtClean="0"/>
              <a:t> </a:t>
            </a:r>
            <a:r>
              <a:rPr lang="en-US" sz="3200" dirty="0" err="1" smtClean="0"/>
              <a:t>thống</a:t>
            </a:r>
            <a:r>
              <a:rPr lang="en-US" sz="3200" dirty="0" smtClean="0"/>
              <a:t> </a:t>
            </a:r>
            <a:r>
              <a:rPr lang="en-US" sz="3200" dirty="0" err="1" smtClean="0"/>
              <a:t>câu</a:t>
            </a:r>
            <a:r>
              <a:rPr lang="en-US" sz="3200" dirty="0" smtClean="0"/>
              <a:t> </a:t>
            </a:r>
            <a:r>
              <a:rPr lang="en-US" sz="3200" dirty="0" err="1" smtClean="0"/>
              <a:t>hỏi</a:t>
            </a:r>
            <a:r>
              <a:rPr lang="en-US" sz="3200" dirty="0" smtClean="0"/>
              <a:t> </a:t>
            </a:r>
            <a:r>
              <a:rPr lang="en-US" sz="3200" dirty="0" err="1" smtClean="0"/>
              <a:t>hướng</a:t>
            </a:r>
            <a:r>
              <a:rPr lang="en-US" sz="3200" dirty="0" smtClean="0"/>
              <a:t> </a:t>
            </a:r>
            <a:r>
              <a:rPr lang="en-US" sz="3200" dirty="0" err="1" smtClean="0"/>
              <a:t>dẫn</a:t>
            </a:r>
            <a:r>
              <a:rPr lang="en-US" sz="3200" dirty="0" smtClean="0"/>
              <a:t> </a:t>
            </a:r>
            <a:r>
              <a:rPr lang="en-US" sz="3200" dirty="0" err="1" smtClean="0"/>
              <a:t>của</a:t>
            </a:r>
            <a:r>
              <a:rPr lang="en-US" sz="3200" dirty="0" smtClean="0"/>
              <a:t> </a:t>
            </a:r>
            <a:r>
              <a:rPr lang="en-US" sz="3200" dirty="0" err="1" smtClean="0"/>
              <a:t>SGK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90600"/>
            <a:ext cx="746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Năm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là</a:t>
            </a:r>
            <a:r>
              <a:rPr lang="en-US" sz="3200" b="1" dirty="0" smtClean="0"/>
              <a:t>: </a:t>
            </a:r>
            <a:r>
              <a:rPr lang="en-US" sz="3200" dirty="0" err="1" smtClean="0"/>
              <a:t>Nên</a:t>
            </a:r>
            <a:r>
              <a:rPr lang="en-US" sz="3200" dirty="0" smtClean="0"/>
              <a:t> </a:t>
            </a:r>
            <a:r>
              <a:rPr lang="en-US" sz="3200" dirty="0" err="1" smtClean="0"/>
              <a:t>sử</a:t>
            </a:r>
            <a:r>
              <a:rPr lang="en-US" sz="3200" dirty="0" smtClean="0"/>
              <a:t> </a:t>
            </a:r>
            <a:r>
              <a:rPr lang="en-US" sz="3200" dirty="0" err="1" smtClean="0"/>
              <a:t>dụng</a:t>
            </a:r>
            <a:r>
              <a:rPr lang="en-US" sz="3200" dirty="0" smtClean="0"/>
              <a:t> </a:t>
            </a:r>
            <a:r>
              <a:rPr lang="en-US" sz="3200" dirty="0" err="1" smtClean="0"/>
              <a:t>CNTT</a:t>
            </a:r>
            <a:r>
              <a:rPr lang="en-US" sz="3200" dirty="0" smtClean="0"/>
              <a:t> </a:t>
            </a:r>
            <a:r>
              <a:rPr lang="en-US" sz="3200" dirty="0" err="1" smtClean="0"/>
              <a:t>để</a:t>
            </a:r>
            <a:r>
              <a:rPr lang="en-US" sz="3200" dirty="0" smtClean="0"/>
              <a:t> </a:t>
            </a:r>
            <a:r>
              <a:rPr lang="en-US" sz="3200" dirty="0" err="1" smtClean="0"/>
              <a:t>tạo</a:t>
            </a:r>
            <a:r>
              <a:rPr lang="en-US" sz="3200" dirty="0" smtClean="0"/>
              <a:t> </a:t>
            </a:r>
            <a:r>
              <a:rPr lang="en-US" sz="3200" dirty="0" err="1" smtClean="0"/>
              <a:t>hứng</a:t>
            </a:r>
            <a:r>
              <a:rPr lang="en-US" sz="3200" dirty="0" smtClean="0"/>
              <a:t> </a:t>
            </a:r>
            <a:r>
              <a:rPr lang="en-US" sz="3200" dirty="0" err="1" smtClean="0"/>
              <a:t>thú</a:t>
            </a:r>
            <a:r>
              <a:rPr lang="en-US" sz="3200" dirty="0" smtClean="0"/>
              <a:t> </a:t>
            </a:r>
            <a:r>
              <a:rPr lang="en-US" sz="3200" dirty="0" err="1" smtClean="0"/>
              <a:t>cho</a:t>
            </a:r>
            <a:r>
              <a:rPr lang="en-US" sz="3200" dirty="0" smtClean="0"/>
              <a:t> h/s </a:t>
            </a:r>
            <a:r>
              <a:rPr lang="en-US" sz="3200" dirty="0" err="1" smtClean="0"/>
              <a:t>nhưng</a:t>
            </a:r>
            <a:r>
              <a:rPr lang="en-US" sz="3200" dirty="0" smtClean="0"/>
              <a:t> </a:t>
            </a:r>
            <a:r>
              <a:rPr lang="en-US" sz="3200" dirty="0" err="1" smtClean="0"/>
              <a:t>cần</a:t>
            </a:r>
            <a:r>
              <a:rPr lang="en-US" sz="3200" dirty="0" smtClean="0"/>
              <a:t> </a:t>
            </a:r>
            <a:r>
              <a:rPr lang="en-US" sz="3200" dirty="0" err="1" smtClean="0"/>
              <a:t>chú</a:t>
            </a:r>
            <a:r>
              <a:rPr lang="en-US" sz="3200" dirty="0" smtClean="0"/>
              <a:t> ý </a:t>
            </a:r>
            <a:r>
              <a:rPr lang="en-US" sz="3200" dirty="0" err="1" smtClean="0"/>
              <a:t>đến</a:t>
            </a:r>
            <a:r>
              <a:rPr lang="en-US" sz="3200" dirty="0" smtClean="0"/>
              <a:t> </a:t>
            </a:r>
            <a:r>
              <a:rPr lang="en-US" sz="3200" dirty="0" err="1" smtClean="0"/>
              <a:t>hiệu</a:t>
            </a:r>
            <a:r>
              <a:rPr lang="en-US" sz="3200" dirty="0" smtClean="0"/>
              <a:t> </a:t>
            </a:r>
            <a:r>
              <a:rPr lang="en-US" sz="3200" dirty="0" err="1" smtClean="0"/>
              <a:t>quả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914400"/>
            <a:ext cx="792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2. </a:t>
            </a:r>
            <a:r>
              <a:rPr lang="en-US" sz="3200" b="1" dirty="0" err="1" smtClean="0"/>
              <a:t>Kiểm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tra</a:t>
            </a:r>
            <a:r>
              <a:rPr lang="en-US" sz="3200" b="1" dirty="0" smtClean="0"/>
              <a:t> , </a:t>
            </a:r>
            <a:r>
              <a:rPr lang="en-US" sz="3200" b="1" dirty="0" err="1" smtClean="0"/>
              <a:t>đánh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giá</a:t>
            </a:r>
            <a:r>
              <a:rPr lang="en-US" sz="3200" b="1" dirty="0" smtClean="0"/>
              <a:t>:</a:t>
            </a:r>
          </a:p>
          <a:p>
            <a:pPr>
              <a:buFontTx/>
              <a:buChar char="-"/>
            </a:pPr>
            <a:r>
              <a:rPr lang="en-US" sz="3200" dirty="0" err="1" smtClean="0"/>
              <a:t>Đối</a:t>
            </a:r>
            <a:r>
              <a:rPr lang="en-US" sz="3200" dirty="0" smtClean="0"/>
              <a:t> </a:t>
            </a:r>
            <a:r>
              <a:rPr lang="en-US" sz="3200" dirty="0" err="1" smtClean="0"/>
              <a:t>với</a:t>
            </a:r>
            <a:r>
              <a:rPr lang="en-US" sz="3200" dirty="0" smtClean="0"/>
              <a:t> </a:t>
            </a:r>
            <a:r>
              <a:rPr lang="en-US" sz="3200" dirty="0" err="1" smtClean="0"/>
              <a:t>việc</a:t>
            </a:r>
            <a:r>
              <a:rPr lang="en-US" sz="3200" dirty="0" smtClean="0"/>
              <a:t> </a:t>
            </a:r>
            <a:r>
              <a:rPr lang="en-US" sz="3200" dirty="0" err="1" smtClean="0"/>
              <a:t>kiểm</a:t>
            </a:r>
            <a:r>
              <a:rPr lang="en-US" sz="3200" dirty="0" smtClean="0"/>
              <a:t> </a:t>
            </a:r>
            <a:r>
              <a:rPr lang="en-US" sz="3200" dirty="0" err="1" smtClean="0"/>
              <a:t>tra</a:t>
            </a:r>
            <a:r>
              <a:rPr lang="en-US" sz="3200" dirty="0" smtClean="0"/>
              <a:t>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cũ</a:t>
            </a:r>
            <a:r>
              <a:rPr lang="en-US" sz="3200" dirty="0" smtClean="0"/>
              <a:t>:  </a:t>
            </a:r>
            <a:r>
              <a:rPr lang="en-US" sz="3200" dirty="0" err="1" smtClean="0"/>
              <a:t>Không</a:t>
            </a:r>
            <a:r>
              <a:rPr lang="en-US" sz="3200" dirty="0" smtClean="0"/>
              <a:t> </a:t>
            </a:r>
            <a:r>
              <a:rPr lang="en-US" sz="3200" dirty="0" err="1" smtClean="0"/>
              <a:t>nhất</a:t>
            </a:r>
            <a:r>
              <a:rPr lang="en-US" sz="3200" dirty="0" smtClean="0"/>
              <a:t> </a:t>
            </a:r>
            <a:r>
              <a:rPr lang="en-US" sz="3200" dirty="0" err="1" smtClean="0"/>
              <a:t>thiết</a:t>
            </a:r>
            <a:r>
              <a:rPr lang="en-US" sz="3200" dirty="0" smtClean="0"/>
              <a:t> </a:t>
            </a:r>
            <a:r>
              <a:rPr lang="en-US" sz="3200" dirty="0" err="1" smtClean="0"/>
              <a:t>là</a:t>
            </a:r>
            <a:r>
              <a:rPr lang="en-US" sz="3200" dirty="0" smtClean="0"/>
              <a:t> </a:t>
            </a:r>
            <a:r>
              <a:rPr lang="en-US" sz="3200" dirty="0" err="1" smtClean="0"/>
              <a:t>đầu</a:t>
            </a:r>
            <a:r>
              <a:rPr lang="en-US" sz="3200" dirty="0" smtClean="0"/>
              <a:t> </a:t>
            </a:r>
            <a:r>
              <a:rPr lang="en-US" sz="3200" dirty="0" err="1" smtClean="0"/>
              <a:t>giờ</a:t>
            </a:r>
            <a:r>
              <a:rPr lang="en-US" sz="3200" dirty="0" smtClean="0"/>
              <a:t>, </a:t>
            </a:r>
            <a:r>
              <a:rPr lang="en-US" sz="3200" dirty="0" err="1" smtClean="0"/>
              <a:t>kiến</a:t>
            </a:r>
            <a:r>
              <a:rPr lang="en-US" sz="3200" dirty="0" smtClean="0"/>
              <a:t> </a:t>
            </a:r>
            <a:r>
              <a:rPr lang="en-US" sz="3200" dirty="0" err="1" smtClean="0"/>
              <a:t>thức</a:t>
            </a:r>
            <a:r>
              <a:rPr lang="en-US" sz="3200" dirty="0" smtClean="0"/>
              <a:t> </a:t>
            </a:r>
            <a:r>
              <a:rPr lang="en-US" sz="3200" dirty="0" err="1" smtClean="0"/>
              <a:t>không</a:t>
            </a:r>
            <a:r>
              <a:rPr lang="en-US" sz="3200" dirty="0" smtClean="0"/>
              <a:t> </a:t>
            </a:r>
            <a:r>
              <a:rPr lang="en-US" sz="3200" dirty="0" err="1" smtClean="0"/>
              <a:t>nhất</a:t>
            </a:r>
            <a:r>
              <a:rPr lang="en-US" sz="3200" dirty="0" smtClean="0"/>
              <a:t> </a:t>
            </a:r>
            <a:r>
              <a:rPr lang="en-US" sz="3200" dirty="0" err="1" smtClean="0"/>
              <a:t>thiết</a:t>
            </a:r>
            <a:r>
              <a:rPr lang="en-US" sz="3200" dirty="0" smtClean="0"/>
              <a:t> </a:t>
            </a:r>
            <a:r>
              <a:rPr lang="en-US" sz="3200" dirty="0" err="1" smtClean="0"/>
              <a:t>phải</a:t>
            </a:r>
            <a:r>
              <a:rPr lang="en-US" sz="3200" dirty="0" smtClean="0"/>
              <a:t> </a:t>
            </a:r>
            <a:r>
              <a:rPr lang="en-US" sz="3200" dirty="0" err="1" smtClean="0"/>
              <a:t>là</a:t>
            </a:r>
            <a:r>
              <a:rPr lang="en-US" sz="3200" dirty="0" smtClean="0"/>
              <a:t>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trước</a:t>
            </a:r>
            <a:r>
              <a:rPr lang="en-US" sz="3200" dirty="0" smtClean="0"/>
              <a:t> </a:t>
            </a:r>
            <a:r>
              <a:rPr lang="en-US" sz="3200" dirty="0" err="1" smtClean="0"/>
              <a:t>đó</a:t>
            </a:r>
            <a:endParaRPr lang="en-US" sz="3200" dirty="0" smtClean="0"/>
          </a:p>
          <a:p>
            <a:pPr>
              <a:buFontTx/>
              <a:buChar char="-"/>
            </a:pPr>
            <a:r>
              <a:rPr lang="en-US" sz="3200" dirty="0" smtClean="0"/>
              <a:t> </a:t>
            </a:r>
            <a:r>
              <a:rPr lang="en-US" sz="3200" smtClean="0"/>
              <a:t>Đối</a:t>
            </a:r>
            <a:r>
              <a:rPr lang="en-US" sz="3200" dirty="0" smtClean="0"/>
              <a:t> </a:t>
            </a:r>
            <a:r>
              <a:rPr lang="en-US" sz="3200" dirty="0" err="1" smtClean="0"/>
              <a:t>với</a:t>
            </a:r>
            <a:r>
              <a:rPr lang="en-US" sz="3200" dirty="0" smtClean="0"/>
              <a:t> </a:t>
            </a:r>
            <a:r>
              <a:rPr lang="en-US" sz="3200" dirty="0" err="1" smtClean="0"/>
              <a:t>các</a:t>
            </a:r>
            <a:r>
              <a:rPr lang="en-US" sz="3200" dirty="0" smtClean="0"/>
              <a:t> </a:t>
            </a:r>
            <a:r>
              <a:rPr lang="en-US" sz="3200" dirty="0" err="1" smtClean="0"/>
              <a:t>bài</a:t>
            </a:r>
            <a:r>
              <a:rPr lang="en-US" sz="3200" dirty="0" smtClean="0"/>
              <a:t> </a:t>
            </a:r>
            <a:r>
              <a:rPr lang="en-US" sz="3200" dirty="0" err="1" smtClean="0"/>
              <a:t>kiểm</a:t>
            </a:r>
            <a:r>
              <a:rPr lang="en-US" sz="3200" dirty="0" smtClean="0"/>
              <a:t> </a:t>
            </a:r>
            <a:r>
              <a:rPr lang="en-US" sz="3200" dirty="0" err="1" smtClean="0"/>
              <a:t>tra</a:t>
            </a:r>
            <a:r>
              <a:rPr lang="en-US" sz="3200" dirty="0" smtClean="0"/>
              <a:t> </a:t>
            </a:r>
            <a:r>
              <a:rPr lang="en-US" sz="3200" dirty="0" err="1" smtClean="0"/>
              <a:t>định</a:t>
            </a:r>
            <a:r>
              <a:rPr lang="en-US" sz="3200" dirty="0" smtClean="0"/>
              <a:t> </a:t>
            </a:r>
            <a:r>
              <a:rPr lang="en-US" sz="3200" dirty="0" err="1" smtClean="0"/>
              <a:t>kì</a:t>
            </a:r>
            <a:r>
              <a:rPr lang="en-US" sz="3200" dirty="0" smtClean="0"/>
              <a:t>:</a:t>
            </a:r>
          </a:p>
          <a:p>
            <a:r>
              <a:rPr lang="en-US" sz="3200" dirty="0" smtClean="0"/>
              <a:t>	+ </a:t>
            </a:r>
            <a:r>
              <a:rPr lang="en-US" sz="3200" dirty="0" err="1" smtClean="0"/>
              <a:t>Đổi</a:t>
            </a:r>
            <a:r>
              <a:rPr lang="en-US" sz="3200" dirty="0" smtClean="0"/>
              <a:t> </a:t>
            </a:r>
            <a:r>
              <a:rPr lang="en-US" sz="3200" dirty="0" err="1" smtClean="0"/>
              <a:t>mới</a:t>
            </a:r>
            <a:r>
              <a:rPr lang="en-US" sz="3200" dirty="0" smtClean="0"/>
              <a:t> </a:t>
            </a:r>
            <a:r>
              <a:rPr lang="en-US" sz="3200" dirty="0" err="1" smtClean="0"/>
              <a:t>cách</a:t>
            </a:r>
            <a:r>
              <a:rPr lang="en-US" sz="3200" dirty="0" smtClean="0"/>
              <a:t> </a:t>
            </a:r>
            <a:r>
              <a:rPr lang="en-US" sz="3200" dirty="0" err="1" smtClean="0"/>
              <a:t>ra</a:t>
            </a:r>
            <a:r>
              <a:rPr lang="en-US" sz="3200" dirty="0" smtClean="0"/>
              <a:t> </a:t>
            </a:r>
            <a:r>
              <a:rPr lang="en-US" sz="3200" dirty="0" err="1" smtClean="0"/>
              <a:t>đề</a:t>
            </a:r>
            <a:endParaRPr lang="en-US" sz="3200" dirty="0" smtClean="0"/>
          </a:p>
          <a:p>
            <a:r>
              <a:rPr lang="en-US" sz="3200" dirty="0" smtClean="0"/>
              <a:t>	+ </a:t>
            </a:r>
            <a:r>
              <a:rPr lang="en-US" sz="3200" dirty="0" err="1" smtClean="0"/>
              <a:t>Đổi</a:t>
            </a:r>
            <a:r>
              <a:rPr lang="en-US" sz="3200" dirty="0" smtClean="0"/>
              <a:t> </a:t>
            </a:r>
            <a:r>
              <a:rPr lang="en-US" sz="3200" dirty="0" err="1" smtClean="0"/>
              <a:t>mới</a:t>
            </a:r>
            <a:r>
              <a:rPr lang="en-US" sz="3200" dirty="0" smtClean="0"/>
              <a:t> </a:t>
            </a:r>
            <a:r>
              <a:rPr lang="en-US" sz="3200" dirty="0" err="1" smtClean="0"/>
              <a:t>cách</a:t>
            </a:r>
            <a:r>
              <a:rPr lang="en-US" sz="3200" dirty="0" smtClean="0"/>
              <a:t> </a:t>
            </a:r>
            <a:r>
              <a:rPr lang="en-US" sz="3200" dirty="0" err="1" smtClean="0"/>
              <a:t>chấm</a:t>
            </a:r>
            <a:r>
              <a:rPr lang="en-US" sz="3200" dirty="0" smtClean="0"/>
              <a:t>: </a:t>
            </a:r>
            <a:r>
              <a:rPr lang="en-US" sz="3200" dirty="0" err="1" smtClean="0"/>
              <a:t>Chính</a:t>
            </a:r>
            <a:r>
              <a:rPr lang="en-US" sz="3200" dirty="0" smtClean="0"/>
              <a:t> </a:t>
            </a:r>
            <a:r>
              <a:rPr lang="en-US" sz="3200" dirty="0" err="1" smtClean="0"/>
              <a:t>xác,đề</a:t>
            </a:r>
            <a:r>
              <a:rPr lang="en-US" sz="3200" dirty="0" smtClean="0"/>
              <a:t> </a:t>
            </a:r>
            <a:r>
              <a:rPr lang="en-US" sz="3200" dirty="0" err="1" smtClean="0"/>
              <a:t>cao</a:t>
            </a:r>
            <a:r>
              <a:rPr lang="en-US" sz="3200" dirty="0" smtClean="0"/>
              <a:t> </a:t>
            </a:r>
            <a:r>
              <a:rPr lang="en-US" sz="3200" dirty="0" err="1" smtClean="0"/>
              <a:t>những</a:t>
            </a:r>
            <a:r>
              <a:rPr lang="en-US" sz="3200" dirty="0" smtClean="0"/>
              <a:t> </a:t>
            </a:r>
            <a:r>
              <a:rPr lang="en-US" sz="3200" dirty="0" err="1" smtClean="0"/>
              <a:t>khám</a:t>
            </a:r>
            <a:r>
              <a:rPr lang="en-US" sz="3200" dirty="0" smtClean="0"/>
              <a:t> </a:t>
            </a:r>
            <a:r>
              <a:rPr lang="en-US" sz="3200" dirty="0" err="1" smtClean="0"/>
              <a:t>phá</a:t>
            </a:r>
            <a:r>
              <a:rPr lang="en-US" sz="3200" dirty="0" smtClean="0"/>
              <a:t>, </a:t>
            </a:r>
            <a:r>
              <a:rPr lang="en-US" sz="3200" dirty="0" err="1" smtClean="0"/>
              <a:t>cảm</a:t>
            </a:r>
            <a:r>
              <a:rPr lang="en-US" sz="3200" dirty="0" smtClean="0"/>
              <a:t> </a:t>
            </a:r>
            <a:r>
              <a:rPr lang="en-US" sz="3200" dirty="0" err="1" smtClean="0"/>
              <a:t>thụ</a:t>
            </a:r>
            <a:r>
              <a:rPr lang="en-US" sz="3200" dirty="0" smtClean="0"/>
              <a:t> </a:t>
            </a:r>
            <a:r>
              <a:rPr lang="en-US" sz="3200" dirty="0" err="1" smtClean="0"/>
              <a:t>tích</a:t>
            </a:r>
            <a:r>
              <a:rPr lang="en-US" sz="3200" dirty="0" smtClean="0"/>
              <a:t> </a:t>
            </a:r>
            <a:r>
              <a:rPr lang="en-US" sz="3200" dirty="0" err="1" smtClean="0"/>
              <a:t>cực</a:t>
            </a:r>
            <a:r>
              <a:rPr lang="en-US" sz="3200" dirty="0" smtClean="0"/>
              <a:t> </a:t>
            </a:r>
            <a:r>
              <a:rPr lang="en-US" sz="3200" dirty="0" err="1" smtClean="0"/>
              <a:t>của</a:t>
            </a:r>
            <a:r>
              <a:rPr lang="en-US" sz="3200" dirty="0" smtClean="0"/>
              <a:t> h/s, </a:t>
            </a:r>
            <a:r>
              <a:rPr lang="en-US" sz="3200" dirty="0" err="1" smtClean="0"/>
              <a:t>chú</a:t>
            </a:r>
            <a:r>
              <a:rPr lang="en-US" sz="3200" dirty="0" smtClean="0"/>
              <a:t> ý </a:t>
            </a:r>
            <a:r>
              <a:rPr lang="en-US" sz="3200" dirty="0" err="1" smtClean="0"/>
              <a:t>sự</a:t>
            </a:r>
            <a:r>
              <a:rPr lang="en-US" sz="3200" dirty="0" smtClean="0"/>
              <a:t> </a:t>
            </a:r>
            <a:r>
              <a:rPr lang="en-US" sz="3200" dirty="0" err="1" smtClean="0"/>
              <a:t>tiến</a:t>
            </a:r>
            <a:r>
              <a:rPr lang="en-US" sz="3200" dirty="0" smtClean="0"/>
              <a:t> </a:t>
            </a:r>
            <a:r>
              <a:rPr lang="en-US" sz="3200" dirty="0" err="1" smtClean="0"/>
              <a:t>bộ</a:t>
            </a:r>
            <a:r>
              <a:rPr lang="en-US" sz="3200" dirty="0" smtClean="0"/>
              <a:t> </a:t>
            </a:r>
            <a:r>
              <a:rPr lang="en-US" sz="3200" dirty="0" err="1" smtClean="0"/>
              <a:t>của</a:t>
            </a:r>
            <a:r>
              <a:rPr lang="en-US" sz="3200" dirty="0" smtClean="0"/>
              <a:t> h/s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784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“Mỗi học sinh không phải là cái hũ để chúng ta đổ đầy nước, mà mỗi học sinh là một bó đuốc mà ta phải thắp cho sáng rực”.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40</cp:revision>
  <dcterms:created xsi:type="dcterms:W3CDTF">2015-01-21T01:42:18Z</dcterms:created>
  <dcterms:modified xsi:type="dcterms:W3CDTF">2015-01-28T23:14:40Z</dcterms:modified>
</cp:coreProperties>
</file>